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16"/>
  </p:notesMasterIdLst>
  <p:sldIdLst>
    <p:sldId id="331" r:id="rId4"/>
    <p:sldId id="306" r:id="rId5"/>
    <p:sldId id="297" r:id="rId6"/>
    <p:sldId id="273" r:id="rId7"/>
    <p:sldId id="337" r:id="rId8"/>
    <p:sldId id="321" r:id="rId9"/>
    <p:sldId id="338" r:id="rId10"/>
    <p:sldId id="294" r:id="rId11"/>
    <p:sldId id="316" r:id="rId12"/>
    <p:sldId id="339" r:id="rId13"/>
    <p:sldId id="285" r:id="rId14"/>
    <p:sldId id="30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86" autoAdjust="0"/>
    <p:restoredTop sz="96196" autoAdjust="0"/>
  </p:normalViewPr>
  <p:slideViewPr>
    <p:cSldViewPr snapToGrid="0" showGuides="1">
      <p:cViewPr varScale="1">
        <p:scale>
          <a:sx n="68" d="100"/>
          <a:sy n="68" d="100"/>
        </p:scale>
        <p:origin x="822" y="6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HADEER .." userId="1640b4a6ac43c853" providerId="LiveId" clId="{1ABBED8D-7413-486C-B962-42567E1FC4BE}"/>
    <pc:docChg chg="modSld">
      <pc:chgData name="GHADEER .." userId="1640b4a6ac43c853" providerId="LiveId" clId="{1ABBED8D-7413-486C-B962-42567E1FC4BE}" dt="2020-03-19T18:45:46.614" v="16" actId="20577"/>
      <pc:docMkLst>
        <pc:docMk/>
      </pc:docMkLst>
      <pc:sldChg chg="modSp mod">
        <pc:chgData name="GHADEER .." userId="1640b4a6ac43c853" providerId="LiveId" clId="{1ABBED8D-7413-486C-B962-42567E1FC4BE}" dt="2020-03-19T18:45:46.614" v="16" actId="20577"/>
        <pc:sldMkLst>
          <pc:docMk/>
          <pc:sldMk cId="3544664678" sldId="316"/>
        </pc:sldMkLst>
        <pc:spChg chg="mod">
          <ac:chgData name="GHADEER .." userId="1640b4a6ac43c853" providerId="LiveId" clId="{1ABBED8D-7413-486C-B962-42567E1FC4BE}" dt="2020-03-19T18:45:46.614" v="16" actId="20577"/>
          <ac:spMkLst>
            <pc:docMk/>
            <pc:sldMk cId="3544664678" sldId="316"/>
            <ac:spMk id="100" creationId="{81B96332-4E6E-44F1-8C2E-85C612B8FD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3/19/2020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3</a:t>
            </a:fld>
            <a:endParaRPr lang="en-US"/>
          </a:p>
        </p:txBody>
      </p:sp>
    </p:spTree>
    <p:extLst>
      <p:ext uri="{BB962C8B-B14F-4D97-AF65-F5344CB8AC3E}">
        <p14:creationId xmlns:p14="http://schemas.microsoft.com/office/powerpoint/2010/main" val="2570801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6</a:t>
            </a:fld>
            <a:endParaRPr lang="en-US"/>
          </a:p>
        </p:txBody>
      </p:sp>
    </p:spTree>
    <p:extLst>
      <p:ext uri="{BB962C8B-B14F-4D97-AF65-F5344CB8AC3E}">
        <p14:creationId xmlns:p14="http://schemas.microsoft.com/office/powerpoint/2010/main" val="291892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7</a:t>
            </a:fld>
            <a:endParaRPr lang="en-US"/>
          </a:p>
        </p:txBody>
      </p:sp>
    </p:spTree>
    <p:extLst>
      <p:ext uri="{BB962C8B-B14F-4D97-AF65-F5344CB8AC3E}">
        <p14:creationId xmlns:p14="http://schemas.microsoft.com/office/powerpoint/2010/main" val="365229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3_Images &amp; Contents Layout">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FF0C7903-447C-47EA-9F0F-27FB0FA66D93}"/>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24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5595175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980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031237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64" r:id="rId9"/>
    <p:sldLayoutId id="2147483674" r:id="rId10"/>
    <p:sldLayoutId id="2147483675" r:id="rId11"/>
    <p:sldLayoutId id="21474836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227745-A39A-4E4F-B826-03D30F35EB0D}"/>
              </a:ext>
            </a:extLst>
          </p:cNvPr>
          <p:cNvGrpSpPr/>
          <p:nvPr/>
        </p:nvGrpSpPr>
        <p:grpSpPr>
          <a:xfrm>
            <a:off x="-211043" y="242749"/>
            <a:ext cx="3451519" cy="2538224"/>
            <a:chOff x="-211043" y="242749"/>
            <a:chExt cx="3451519" cy="2538224"/>
          </a:xfrm>
        </p:grpSpPr>
        <p:grpSp>
          <p:nvGrpSpPr>
            <p:cNvPr id="115" name="Group 114">
              <a:extLst>
                <a:ext uri="{FF2B5EF4-FFF2-40B4-BE49-F238E27FC236}">
                  <a16:creationId xmlns:a16="http://schemas.microsoft.com/office/drawing/2014/main" id="{ED98EE80-DEDE-430B-935C-DB5A307EB381}"/>
                </a:ext>
              </a:extLst>
            </p:cNvPr>
            <p:cNvGrpSpPr/>
            <p:nvPr/>
          </p:nvGrpSpPr>
          <p:grpSpPr>
            <a:xfrm rot="18821504" flipH="1">
              <a:off x="2536016" y="1987747"/>
              <a:ext cx="830987" cy="577933"/>
              <a:chOff x="5405974" y="1533288"/>
              <a:chExt cx="611040" cy="424965"/>
            </a:xfrm>
          </p:grpSpPr>
          <p:sp>
            <p:nvSpPr>
              <p:cNvPr id="117" name="Trapezoid 116">
                <a:extLst>
                  <a:ext uri="{FF2B5EF4-FFF2-40B4-BE49-F238E27FC236}">
                    <a16:creationId xmlns:a16="http://schemas.microsoft.com/office/drawing/2014/main" id="{BB555E24-6D38-4A4A-861D-6AF072B96FAC}"/>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rapezoid 115">
                <a:extLst>
                  <a:ext uri="{FF2B5EF4-FFF2-40B4-BE49-F238E27FC236}">
                    <a16:creationId xmlns:a16="http://schemas.microsoft.com/office/drawing/2014/main" id="{A7D9085C-2B58-4F88-9B08-2B2F4B0DBF73}"/>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apezoid 117">
                <a:extLst>
                  <a:ext uri="{FF2B5EF4-FFF2-40B4-BE49-F238E27FC236}">
                    <a16:creationId xmlns:a16="http://schemas.microsoft.com/office/drawing/2014/main" id="{E698BC45-A595-4DD2-87C7-3302FA8BE798}"/>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apezoid 118">
                <a:extLst>
                  <a:ext uri="{FF2B5EF4-FFF2-40B4-BE49-F238E27FC236}">
                    <a16:creationId xmlns:a16="http://schemas.microsoft.com/office/drawing/2014/main" id="{5A89F4B4-1ED6-4282-BAE7-5107B2DD9024}"/>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apezoid 119">
                <a:extLst>
                  <a:ext uri="{FF2B5EF4-FFF2-40B4-BE49-F238E27FC236}">
                    <a16:creationId xmlns:a16="http://schemas.microsoft.com/office/drawing/2014/main" id="{9DE2CED2-AEEB-4346-B8BA-39D5C9F008E3}"/>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CA86DA89-BF25-4B2F-B746-19009E28529A}"/>
                </a:ext>
              </a:extLst>
            </p:cNvPr>
            <p:cNvGrpSpPr/>
            <p:nvPr/>
          </p:nvGrpSpPr>
          <p:grpSpPr>
            <a:xfrm rot="20700986">
              <a:off x="-211043" y="561627"/>
              <a:ext cx="688855" cy="2063532"/>
              <a:chOff x="391500" y="630207"/>
              <a:chExt cx="531845" cy="1593193"/>
            </a:xfrm>
          </p:grpSpPr>
          <p:sp>
            <p:nvSpPr>
              <p:cNvPr id="108" name="Rectangle: Rounded Corners 107">
                <a:extLst>
                  <a:ext uri="{FF2B5EF4-FFF2-40B4-BE49-F238E27FC236}">
                    <a16:creationId xmlns:a16="http://schemas.microsoft.com/office/drawing/2014/main" id="{A31B3607-BD19-4C4C-B903-0E09D92762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5E0AD24E-7646-4E0E-B33F-FBCA5E5E3A55}"/>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DCDE1FC3-06F7-42CE-9911-5FEC1436C053}"/>
                </a:ext>
              </a:extLst>
            </p:cNvPr>
            <p:cNvGrpSpPr/>
            <p:nvPr/>
          </p:nvGrpSpPr>
          <p:grpSpPr>
            <a:xfrm rot="14601445">
              <a:off x="1150919" y="215556"/>
              <a:ext cx="729571" cy="2548346"/>
              <a:chOff x="391500" y="630207"/>
              <a:chExt cx="531845" cy="1593193"/>
            </a:xfrm>
          </p:grpSpPr>
          <p:sp>
            <p:nvSpPr>
              <p:cNvPr id="63" name="Rectangle: Rounded Corners 62">
                <a:extLst>
                  <a:ext uri="{FF2B5EF4-FFF2-40B4-BE49-F238E27FC236}">
                    <a16:creationId xmlns:a16="http://schemas.microsoft.com/office/drawing/2014/main" id="{0A650D8B-2C6F-4CAD-B6D5-FE7BDEFD4CE7}"/>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4D8DB57F-27AE-4641-A856-C26060E5CCAA}"/>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510D57C7-999C-42DA-AF11-D48981C22307}"/>
                </a:ext>
              </a:extLst>
            </p:cNvPr>
            <p:cNvSpPr/>
            <p:nvPr/>
          </p:nvSpPr>
          <p:spPr>
            <a:xfrm>
              <a:off x="182294" y="1854426"/>
              <a:ext cx="926547" cy="926547"/>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83077C34-CBAE-4645-92CD-6DF20774BB54}"/>
                </a:ext>
              </a:extLst>
            </p:cNvPr>
            <p:cNvSpPr/>
            <p:nvPr/>
          </p:nvSpPr>
          <p:spPr>
            <a:xfrm>
              <a:off x="282221" y="1954353"/>
              <a:ext cx="726695" cy="726695"/>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7183266-7827-4E9F-84EA-469E59172608}"/>
                </a:ext>
              </a:extLst>
            </p:cNvPr>
            <p:cNvSpPr/>
            <p:nvPr/>
          </p:nvSpPr>
          <p:spPr>
            <a:xfrm>
              <a:off x="464259" y="2137337"/>
              <a:ext cx="362617" cy="36072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a:extLst>
                <a:ext uri="{FF2B5EF4-FFF2-40B4-BE49-F238E27FC236}">
                  <a16:creationId xmlns:a16="http://schemas.microsoft.com/office/drawing/2014/main" id="{76CA7BCC-4553-4E37-AEA2-3EB99A1C138A}"/>
                </a:ext>
              </a:extLst>
            </p:cNvPr>
            <p:cNvSpPr/>
            <p:nvPr/>
          </p:nvSpPr>
          <p:spPr>
            <a:xfrm>
              <a:off x="585218" y="2257350"/>
              <a:ext cx="120700" cy="1207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E7962633-7205-4392-AE46-2DCD52369CED}"/>
                </a:ext>
              </a:extLst>
            </p:cNvPr>
            <p:cNvGrpSpPr/>
            <p:nvPr/>
          </p:nvGrpSpPr>
          <p:grpSpPr>
            <a:xfrm rot="8720915">
              <a:off x="2465418" y="429474"/>
              <a:ext cx="606909" cy="1518446"/>
              <a:chOff x="4130254" y="650162"/>
              <a:chExt cx="502274" cy="1664988"/>
            </a:xfrm>
            <a:solidFill>
              <a:schemeClr val="accent2"/>
            </a:solidFill>
          </p:grpSpPr>
          <p:sp>
            <p:nvSpPr>
              <p:cNvPr id="71" name="Trapezoid 70">
                <a:extLst>
                  <a:ext uri="{FF2B5EF4-FFF2-40B4-BE49-F238E27FC236}">
                    <a16:creationId xmlns:a16="http://schemas.microsoft.com/office/drawing/2014/main" id="{F7579618-1C24-40C8-A27D-763A2EDC201E}"/>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apezoid 94">
                <a:extLst>
                  <a:ext uri="{FF2B5EF4-FFF2-40B4-BE49-F238E27FC236}">
                    <a16:creationId xmlns:a16="http://schemas.microsoft.com/office/drawing/2014/main" id="{105B8F30-72EC-476F-BEF8-7534C575E875}"/>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6E1A9330-7C3E-42EF-9689-A307053E150C}"/>
                </a:ext>
              </a:extLst>
            </p:cNvPr>
            <p:cNvGrpSpPr/>
            <p:nvPr/>
          </p:nvGrpSpPr>
          <p:grpSpPr>
            <a:xfrm>
              <a:off x="1986951" y="242749"/>
              <a:ext cx="770532" cy="770532"/>
              <a:chOff x="121429" y="411152"/>
              <a:chExt cx="607378" cy="607378"/>
            </a:xfrm>
          </p:grpSpPr>
          <p:sp>
            <p:nvSpPr>
              <p:cNvPr id="103" name="Oval 102">
                <a:extLst>
                  <a:ext uri="{FF2B5EF4-FFF2-40B4-BE49-F238E27FC236}">
                    <a16:creationId xmlns:a16="http://schemas.microsoft.com/office/drawing/2014/main" id="{C767F0B7-D8C1-4D35-AD36-EBAAE3837800}"/>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C91E6EC7-EAD1-4E13-93D7-56F5A0CC4EDF}"/>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3822756-2E6A-4C01-B51C-7B5998A2AA43}"/>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Oval 105">
                <a:extLst>
                  <a:ext uri="{FF2B5EF4-FFF2-40B4-BE49-F238E27FC236}">
                    <a16:creationId xmlns:a16="http://schemas.microsoft.com/office/drawing/2014/main" id="{5FB5A917-5A10-4B61-AECD-DF53363D1AD8}"/>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B709E326-94C9-4F3D-9DF9-72EE68F8DD51}"/>
              </a:ext>
            </a:extLst>
          </p:cNvPr>
          <p:cNvGrpSpPr/>
          <p:nvPr/>
        </p:nvGrpSpPr>
        <p:grpSpPr>
          <a:xfrm>
            <a:off x="9069470" y="2982614"/>
            <a:ext cx="3046078" cy="3734081"/>
            <a:chOff x="9087758" y="3138062"/>
            <a:chExt cx="3046078" cy="3734081"/>
          </a:xfrm>
        </p:grpSpPr>
        <p:grpSp>
          <p:nvGrpSpPr>
            <p:cNvPr id="136" name="Group 135">
              <a:extLst>
                <a:ext uri="{FF2B5EF4-FFF2-40B4-BE49-F238E27FC236}">
                  <a16:creationId xmlns:a16="http://schemas.microsoft.com/office/drawing/2014/main" id="{E34B25F4-A622-4E94-91F2-EE926E055A3A}"/>
                </a:ext>
              </a:extLst>
            </p:cNvPr>
            <p:cNvGrpSpPr/>
            <p:nvPr/>
          </p:nvGrpSpPr>
          <p:grpSpPr>
            <a:xfrm rot="2947662" flipH="1">
              <a:off x="9383082" y="3263151"/>
              <a:ext cx="827730" cy="577552"/>
              <a:chOff x="5405974" y="1533288"/>
              <a:chExt cx="608646" cy="424685"/>
            </a:xfrm>
          </p:grpSpPr>
          <p:sp>
            <p:nvSpPr>
              <p:cNvPr id="140" name="Trapezoid 139">
                <a:extLst>
                  <a:ext uri="{FF2B5EF4-FFF2-40B4-BE49-F238E27FC236}">
                    <a16:creationId xmlns:a16="http://schemas.microsoft.com/office/drawing/2014/main" id="{8CF2E195-A136-4A42-B1B4-0B0148CDFE1A}"/>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rapezoid 140">
                <a:extLst>
                  <a:ext uri="{FF2B5EF4-FFF2-40B4-BE49-F238E27FC236}">
                    <a16:creationId xmlns:a16="http://schemas.microsoft.com/office/drawing/2014/main" id="{0B124FED-97B6-4F06-9731-9D29B0561BC7}"/>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rapezoid 141">
                <a:extLst>
                  <a:ext uri="{FF2B5EF4-FFF2-40B4-BE49-F238E27FC236}">
                    <a16:creationId xmlns:a16="http://schemas.microsoft.com/office/drawing/2014/main" id="{0EA6782A-0670-41FA-9AE6-7B65C293465D}"/>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rapezoid 142">
                <a:extLst>
                  <a:ext uri="{FF2B5EF4-FFF2-40B4-BE49-F238E27FC236}">
                    <a16:creationId xmlns:a16="http://schemas.microsoft.com/office/drawing/2014/main" id="{04327686-E7B8-4F3B-9E28-57504EB680B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rapezoid 143">
                <a:extLst>
                  <a:ext uri="{FF2B5EF4-FFF2-40B4-BE49-F238E27FC236}">
                    <a16:creationId xmlns:a16="http://schemas.microsoft.com/office/drawing/2014/main" id="{3337CC3D-84B2-4AD8-B61E-01ED6854D66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79385788-1A56-4FAA-99BB-4D1E186F07D4}"/>
                </a:ext>
              </a:extLst>
            </p:cNvPr>
            <p:cNvGrpSpPr/>
            <p:nvPr/>
          </p:nvGrpSpPr>
          <p:grpSpPr>
            <a:xfrm rot="7415005" flipH="1">
              <a:off x="9775096" y="5495950"/>
              <a:ext cx="688855" cy="2063532"/>
              <a:chOff x="391500" y="630207"/>
              <a:chExt cx="531845" cy="1593193"/>
            </a:xfrm>
          </p:grpSpPr>
          <p:sp>
            <p:nvSpPr>
              <p:cNvPr id="162" name="Rectangle: Rounded Corners 161">
                <a:extLst>
                  <a:ext uri="{FF2B5EF4-FFF2-40B4-BE49-F238E27FC236}">
                    <a16:creationId xmlns:a16="http://schemas.microsoft.com/office/drawing/2014/main" id="{21F8A59E-C6F6-4724-87EE-8E94B37F3C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0A417290-EEF9-41B0-B262-7A482058F11B}"/>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5D84579D-4389-4EC7-A4CB-9681E03F82B8}"/>
                </a:ext>
              </a:extLst>
            </p:cNvPr>
            <p:cNvGrpSpPr/>
            <p:nvPr/>
          </p:nvGrpSpPr>
          <p:grpSpPr>
            <a:xfrm rot="13514546" flipH="1">
              <a:off x="10293888" y="3976487"/>
              <a:ext cx="729571" cy="2548346"/>
              <a:chOff x="391500" y="630207"/>
              <a:chExt cx="531845" cy="1593193"/>
            </a:xfrm>
          </p:grpSpPr>
          <p:sp>
            <p:nvSpPr>
              <p:cNvPr id="160" name="Rectangle: Rounded Corners 159">
                <a:extLst>
                  <a:ext uri="{FF2B5EF4-FFF2-40B4-BE49-F238E27FC236}">
                    <a16:creationId xmlns:a16="http://schemas.microsoft.com/office/drawing/2014/main" id="{1267AEE3-0B9A-4F04-9A01-D73730080DA0}"/>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D2EC9984-CBE1-4789-B02E-812C1985D0FD}"/>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BB75C2C5-EC3E-4D2E-A7B9-0C388DE0B877}"/>
                </a:ext>
              </a:extLst>
            </p:cNvPr>
            <p:cNvGrpSpPr/>
            <p:nvPr/>
          </p:nvGrpSpPr>
          <p:grpSpPr>
            <a:xfrm rot="6515991" flipH="1">
              <a:off x="9133139" y="5347988"/>
              <a:ext cx="926547" cy="926547"/>
              <a:chOff x="121429" y="411152"/>
              <a:chExt cx="607378" cy="607378"/>
            </a:xfrm>
          </p:grpSpPr>
          <p:sp>
            <p:nvSpPr>
              <p:cNvPr id="156" name="Oval 155">
                <a:extLst>
                  <a:ext uri="{FF2B5EF4-FFF2-40B4-BE49-F238E27FC236}">
                    <a16:creationId xmlns:a16="http://schemas.microsoft.com/office/drawing/2014/main" id="{484A35F0-BD57-4A3A-A86D-7CDC896DFDE8}"/>
                  </a:ext>
                </a:extLst>
              </p:cNvPr>
              <p:cNvSpPr/>
              <p:nvPr/>
            </p:nvSpPr>
            <p:spPr>
              <a:xfrm>
                <a:off x="121429" y="411152"/>
                <a:ext cx="607378" cy="607378"/>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D3180975-4EF8-4D47-8846-45CD19732CF1}"/>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C7E0D0C-5A75-457A-983C-CE2B9453616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9" name="Oval 158">
                <a:extLst>
                  <a:ext uri="{FF2B5EF4-FFF2-40B4-BE49-F238E27FC236}">
                    <a16:creationId xmlns:a16="http://schemas.microsoft.com/office/drawing/2014/main" id="{184F0334-3B67-4DB2-8E8A-153CB7F3A0E5}"/>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53406839-AC3B-4A8E-BD7B-371FF6E0EDCB}"/>
                </a:ext>
              </a:extLst>
            </p:cNvPr>
            <p:cNvGrpSpPr/>
            <p:nvPr/>
          </p:nvGrpSpPr>
          <p:grpSpPr>
            <a:xfrm rot="17832318" flipH="1">
              <a:off x="10630036" y="3483559"/>
              <a:ext cx="606909" cy="1518446"/>
              <a:chOff x="4130254" y="650162"/>
              <a:chExt cx="502274" cy="1664988"/>
            </a:xfrm>
            <a:solidFill>
              <a:schemeClr val="accent2"/>
            </a:solidFill>
          </p:grpSpPr>
          <p:sp>
            <p:nvSpPr>
              <p:cNvPr id="154" name="Trapezoid 153">
                <a:extLst>
                  <a:ext uri="{FF2B5EF4-FFF2-40B4-BE49-F238E27FC236}">
                    <a16:creationId xmlns:a16="http://schemas.microsoft.com/office/drawing/2014/main" id="{93B4A039-0226-4710-BA77-B2733CA7E982}"/>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rapezoid 94">
                <a:extLst>
                  <a:ext uri="{FF2B5EF4-FFF2-40B4-BE49-F238E27FC236}">
                    <a16:creationId xmlns:a16="http://schemas.microsoft.com/office/drawing/2014/main" id="{D036E978-CAEF-4576-83F5-B79017F86032}"/>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497DC697-5A84-461C-82D8-B044E999F46C}"/>
                </a:ext>
              </a:extLst>
            </p:cNvPr>
            <p:cNvGrpSpPr/>
            <p:nvPr/>
          </p:nvGrpSpPr>
          <p:grpSpPr>
            <a:xfrm rot="6515991" flipH="1">
              <a:off x="11363304" y="4328467"/>
              <a:ext cx="770532" cy="770532"/>
              <a:chOff x="121429" y="411152"/>
              <a:chExt cx="607378" cy="607378"/>
            </a:xfrm>
          </p:grpSpPr>
          <p:sp>
            <p:nvSpPr>
              <p:cNvPr id="150" name="Oval 149">
                <a:extLst>
                  <a:ext uri="{FF2B5EF4-FFF2-40B4-BE49-F238E27FC236}">
                    <a16:creationId xmlns:a16="http://schemas.microsoft.com/office/drawing/2014/main" id="{1A6F0CB0-F8B1-4874-BEAD-F3D7BCDCC4B5}"/>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Shape 150">
                <a:extLst>
                  <a:ext uri="{FF2B5EF4-FFF2-40B4-BE49-F238E27FC236}">
                    <a16:creationId xmlns:a16="http://schemas.microsoft.com/office/drawing/2014/main" id="{B44F3C12-B133-4331-B02E-9987EA31F24C}"/>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97E590C-DA32-413F-B669-8836D72BE73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 name="Oval 152">
                <a:extLst>
                  <a:ext uri="{FF2B5EF4-FFF2-40B4-BE49-F238E27FC236}">
                    <a16:creationId xmlns:a16="http://schemas.microsoft.com/office/drawing/2014/main" id="{D6D5E445-5649-4117-8BBC-CD6118CE33C0}"/>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Freeform: Shape 98">
            <a:extLst>
              <a:ext uri="{FF2B5EF4-FFF2-40B4-BE49-F238E27FC236}">
                <a16:creationId xmlns:a16="http://schemas.microsoft.com/office/drawing/2014/main" id="{3CD6C908-6459-4021-AE8E-283EF4C1ED44}"/>
              </a:ext>
            </a:extLst>
          </p:cNvPr>
          <p:cNvSpPr/>
          <p:nvPr/>
        </p:nvSpPr>
        <p:spPr>
          <a:xfrm>
            <a:off x="8831560" y="2981015"/>
            <a:ext cx="893052" cy="892469"/>
          </a:xfrm>
          <a:custGeom>
            <a:avLst/>
            <a:gdLst>
              <a:gd name="connsiteX0" fmla="*/ 446879 w 893052"/>
              <a:gd name="connsiteY0" fmla="*/ 366069 h 892469"/>
              <a:gd name="connsiteX1" fmla="*/ 367213 w 893052"/>
              <a:gd name="connsiteY1" fmla="*/ 445391 h 892469"/>
              <a:gd name="connsiteX2" fmla="*/ 446535 w 893052"/>
              <a:gd name="connsiteY2" fmla="*/ 525402 h 892469"/>
              <a:gd name="connsiteX3" fmla="*/ 526373 w 893052"/>
              <a:gd name="connsiteY3" fmla="*/ 445907 h 892469"/>
              <a:gd name="connsiteX4" fmla="*/ 446879 w 893052"/>
              <a:gd name="connsiteY4" fmla="*/ 366069 h 892469"/>
              <a:gd name="connsiteX5" fmla="*/ 447223 w 893052"/>
              <a:gd name="connsiteY5" fmla="*/ 129135 h 892469"/>
              <a:gd name="connsiteX6" fmla="*/ 763479 w 893052"/>
              <a:gd name="connsiteY6" fmla="*/ 446251 h 892469"/>
              <a:gd name="connsiteX7" fmla="*/ 446018 w 893052"/>
              <a:gd name="connsiteY7" fmla="*/ 762164 h 892469"/>
              <a:gd name="connsiteX8" fmla="*/ 130278 w 893052"/>
              <a:gd name="connsiteY8" fmla="*/ 445219 h 892469"/>
              <a:gd name="connsiteX9" fmla="*/ 447223 w 893052"/>
              <a:gd name="connsiteY9" fmla="*/ 129135 h 892469"/>
              <a:gd name="connsiteX10" fmla="*/ 446879 w 893052"/>
              <a:gd name="connsiteY10" fmla="*/ 119843 h 892469"/>
              <a:gd name="connsiteX11" fmla="*/ 120643 w 893052"/>
              <a:gd name="connsiteY11" fmla="*/ 444187 h 892469"/>
              <a:gd name="connsiteX12" fmla="*/ 446363 w 893052"/>
              <a:gd name="connsiteY12" fmla="*/ 771283 h 892469"/>
              <a:gd name="connsiteX13" fmla="*/ 772599 w 893052"/>
              <a:gd name="connsiteY13" fmla="*/ 445391 h 892469"/>
              <a:gd name="connsiteX14" fmla="*/ 446879 w 893052"/>
              <a:gd name="connsiteY14" fmla="*/ 119843 h 892469"/>
              <a:gd name="connsiteX15" fmla="*/ 500047 w 893052"/>
              <a:gd name="connsiteY15" fmla="*/ 85 h 892469"/>
              <a:gd name="connsiteX16" fmla="*/ 504692 w 893052"/>
              <a:gd name="connsiteY16" fmla="*/ 258 h 892469"/>
              <a:gd name="connsiteX17" fmla="*/ 524652 w 893052"/>
              <a:gd name="connsiteY17" fmla="*/ 21766 h 892469"/>
              <a:gd name="connsiteX18" fmla="*/ 525857 w 893052"/>
              <a:gd name="connsiteY18" fmla="*/ 61857 h 892469"/>
              <a:gd name="connsiteX19" fmla="*/ 532911 w 893052"/>
              <a:gd name="connsiteY19" fmla="*/ 73557 h 892469"/>
              <a:gd name="connsiteX20" fmla="*/ 558377 w 893052"/>
              <a:gd name="connsiteY20" fmla="*/ 80268 h 892469"/>
              <a:gd name="connsiteX21" fmla="*/ 570422 w 893052"/>
              <a:gd name="connsiteY21" fmla="*/ 73901 h 892469"/>
              <a:gd name="connsiteX22" fmla="*/ 593306 w 893052"/>
              <a:gd name="connsiteY22" fmla="*/ 37252 h 892469"/>
              <a:gd name="connsiteX23" fmla="*/ 615503 w 893052"/>
              <a:gd name="connsiteY23" fmla="*/ 29509 h 892469"/>
              <a:gd name="connsiteX24" fmla="*/ 619460 w 893052"/>
              <a:gd name="connsiteY24" fmla="*/ 30885 h 892469"/>
              <a:gd name="connsiteX25" fmla="*/ 632021 w 893052"/>
              <a:gd name="connsiteY25" fmla="*/ 55491 h 892469"/>
              <a:gd name="connsiteX26" fmla="*/ 623074 w 893052"/>
              <a:gd name="connsiteY26" fmla="*/ 94033 h 892469"/>
              <a:gd name="connsiteX27" fmla="*/ 629268 w 893052"/>
              <a:gd name="connsiteY27" fmla="*/ 110724 h 892469"/>
              <a:gd name="connsiteX28" fmla="*/ 649227 w 893052"/>
              <a:gd name="connsiteY28" fmla="*/ 121736 h 892469"/>
              <a:gd name="connsiteX29" fmla="*/ 662477 w 893052"/>
              <a:gd name="connsiteY29" fmla="*/ 118639 h 892469"/>
              <a:gd name="connsiteX30" fmla="*/ 694137 w 893052"/>
              <a:gd name="connsiteY30" fmla="*/ 89215 h 892469"/>
              <a:gd name="connsiteX31" fmla="*/ 717538 w 893052"/>
              <a:gd name="connsiteY31" fmla="*/ 87323 h 892469"/>
              <a:gd name="connsiteX32" fmla="*/ 718742 w 893052"/>
              <a:gd name="connsiteY32" fmla="*/ 88183 h 892469"/>
              <a:gd name="connsiteX33" fmla="*/ 726141 w 893052"/>
              <a:gd name="connsiteY33" fmla="*/ 117951 h 892469"/>
              <a:gd name="connsiteX34" fmla="*/ 707730 w 893052"/>
              <a:gd name="connsiteY34" fmla="*/ 152363 h 892469"/>
              <a:gd name="connsiteX35" fmla="*/ 709279 w 893052"/>
              <a:gd name="connsiteY35" fmla="*/ 168710 h 892469"/>
              <a:gd name="connsiteX36" fmla="*/ 724764 w 893052"/>
              <a:gd name="connsiteY36" fmla="*/ 184024 h 892469"/>
              <a:gd name="connsiteX37" fmla="*/ 740250 w 893052"/>
              <a:gd name="connsiteY37" fmla="*/ 185400 h 892469"/>
              <a:gd name="connsiteX38" fmla="*/ 779309 w 893052"/>
              <a:gd name="connsiteY38" fmla="*/ 164752 h 892469"/>
              <a:gd name="connsiteX39" fmla="*/ 800645 w 893052"/>
              <a:gd name="connsiteY39" fmla="*/ 169226 h 892469"/>
              <a:gd name="connsiteX40" fmla="*/ 807184 w 893052"/>
              <a:gd name="connsiteY40" fmla="*/ 178001 h 892469"/>
              <a:gd name="connsiteX41" fmla="*/ 805463 w 893052"/>
              <a:gd name="connsiteY41" fmla="*/ 197273 h 892469"/>
              <a:gd name="connsiteX42" fmla="*/ 774319 w 893052"/>
              <a:gd name="connsiteY42" fmla="*/ 230825 h 892469"/>
              <a:gd name="connsiteX43" fmla="*/ 771566 w 893052"/>
              <a:gd name="connsiteY43" fmla="*/ 244591 h 892469"/>
              <a:gd name="connsiteX44" fmla="*/ 783439 w 893052"/>
              <a:gd name="connsiteY44" fmla="*/ 265238 h 892469"/>
              <a:gd name="connsiteX45" fmla="*/ 798580 w 893052"/>
              <a:gd name="connsiteY45" fmla="*/ 270229 h 892469"/>
              <a:gd name="connsiteX46" fmla="*/ 842629 w 893052"/>
              <a:gd name="connsiteY46" fmla="*/ 260249 h 892469"/>
              <a:gd name="connsiteX47" fmla="*/ 858975 w 893052"/>
              <a:gd name="connsiteY47" fmla="*/ 267819 h 892469"/>
              <a:gd name="connsiteX48" fmla="*/ 864137 w 893052"/>
              <a:gd name="connsiteY48" fmla="*/ 279692 h 892469"/>
              <a:gd name="connsiteX49" fmla="*/ 857082 w 893052"/>
              <a:gd name="connsiteY49" fmla="*/ 298963 h 892469"/>
              <a:gd name="connsiteX50" fmla="*/ 820777 w 893052"/>
              <a:gd name="connsiteY50" fmla="*/ 321504 h 892469"/>
              <a:gd name="connsiteX51" fmla="*/ 813034 w 893052"/>
              <a:gd name="connsiteY51" fmla="*/ 338366 h 892469"/>
              <a:gd name="connsiteX52" fmla="*/ 818368 w 893052"/>
              <a:gd name="connsiteY52" fmla="*/ 357982 h 892469"/>
              <a:gd name="connsiteX53" fmla="*/ 831273 w 893052"/>
              <a:gd name="connsiteY53" fmla="*/ 367101 h 892469"/>
              <a:gd name="connsiteX54" fmla="*/ 876526 w 893052"/>
              <a:gd name="connsiteY54" fmla="*/ 368822 h 892469"/>
              <a:gd name="connsiteX55" fmla="*/ 891152 w 893052"/>
              <a:gd name="connsiteY55" fmla="*/ 380350 h 892469"/>
              <a:gd name="connsiteX56" fmla="*/ 893044 w 893052"/>
              <a:gd name="connsiteY56" fmla="*/ 394288 h 892469"/>
              <a:gd name="connsiteX57" fmla="*/ 881860 w 893052"/>
              <a:gd name="connsiteY57" fmla="*/ 410118 h 892469"/>
              <a:gd name="connsiteX58" fmla="*/ 841080 w 893052"/>
              <a:gd name="connsiteY58" fmla="*/ 422679 h 892469"/>
              <a:gd name="connsiteX59" fmla="*/ 828348 w 893052"/>
              <a:gd name="connsiteY59" fmla="*/ 438852 h 892469"/>
              <a:gd name="connsiteX60" fmla="*/ 829208 w 893052"/>
              <a:gd name="connsiteY60" fmla="*/ 460189 h 892469"/>
              <a:gd name="connsiteX61" fmla="*/ 837983 w 893052"/>
              <a:gd name="connsiteY61" fmla="*/ 469480 h 892469"/>
              <a:gd name="connsiteX62" fmla="*/ 880827 w 893052"/>
              <a:gd name="connsiteY62" fmla="*/ 482557 h 892469"/>
              <a:gd name="connsiteX63" fmla="*/ 893044 w 893052"/>
              <a:gd name="connsiteY63" fmla="*/ 499592 h 892469"/>
              <a:gd name="connsiteX64" fmla="*/ 893044 w 893052"/>
              <a:gd name="connsiteY64" fmla="*/ 502689 h 892469"/>
              <a:gd name="connsiteX65" fmla="*/ 871020 w 893052"/>
              <a:gd name="connsiteY65" fmla="*/ 524541 h 892469"/>
              <a:gd name="connsiteX66" fmla="*/ 830413 w 893052"/>
              <a:gd name="connsiteY66" fmla="*/ 525746 h 892469"/>
              <a:gd name="connsiteX67" fmla="*/ 819572 w 893052"/>
              <a:gd name="connsiteY67" fmla="*/ 532456 h 892469"/>
              <a:gd name="connsiteX68" fmla="*/ 812690 w 893052"/>
              <a:gd name="connsiteY68" fmla="*/ 557922 h 892469"/>
              <a:gd name="connsiteX69" fmla="*/ 819400 w 893052"/>
              <a:gd name="connsiteY69" fmla="*/ 570311 h 892469"/>
              <a:gd name="connsiteX70" fmla="*/ 855190 w 893052"/>
              <a:gd name="connsiteY70" fmla="*/ 592679 h 892469"/>
              <a:gd name="connsiteX71" fmla="*/ 863277 w 893052"/>
              <a:gd name="connsiteY71" fmla="*/ 615564 h 892469"/>
              <a:gd name="connsiteX72" fmla="*/ 857599 w 893052"/>
              <a:gd name="connsiteY72" fmla="*/ 627264 h 892469"/>
              <a:gd name="connsiteX73" fmla="*/ 846587 w 893052"/>
              <a:gd name="connsiteY73" fmla="*/ 632770 h 892469"/>
              <a:gd name="connsiteX74" fmla="*/ 819228 w 893052"/>
              <a:gd name="connsiteY74" fmla="*/ 626748 h 892469"/>
              <a:gd name="connsiteX75" fmla="*/ 796860 w 893052"/>
              <a:gd name="connsiteY75" fmla="*/ 621586 h 892469"/>
              <a:gd name="connsiteX76" fmla="*/ 785159 w 893052"/>
              <a:gd name="connsiteY76" fmla="*/ 625200 h 892469"/>
              <a:gd name="connsiteX77" fmla="*/ 771050 w 893052"/>
              <a:gd name="connsiteY77" fmla="*/ 650493 h 892469"/>
              <a:gd name="connsiteX78" fmla="*/ 774491 w 893052"/>
              <a:gd name="connsiteY78" fmla="*/ 661333 h 892469"/>
              <a:gd name="connsiteX79" fmla="*/ 804603 w 893052"/>
              <a:gd name="connsiteY79" fmla="*/ 693682 h 892469"/>
              <a:gd name="connsiteX80" fmla="*/ 806495 w 893052"/>
              <a:gd name="connsiteY80" fmla="*/ 715878 h 892469"/>
              <a:gd name="connsiteX81" fmla="*/ 805291 w 893052"/>
              <a:gd name="connsiteY81" fmla="*/ 717599 h 892469"/>
              <a:gd name="connsiteX82" fmla="*/ 775007 w 893052"/>
              <a:gd name="connsiteY82" fmla="*/ 725170 h 892469"/>
              <a:gd name="connsiteX83" fmla="*/ 740078 w 893052"/>
              <a:gd name="connsiteY83" fmla="*/ 706586 h 892469"/>
              <a:gd name="connsiteX84" fmla="*/ 726485 w 893052"/>
              <a:gd name="connsiteY84" fmla="*/ 707103 h 892469"/>
              <a:gd name="connsiteX85" fmla="*/ 708762 w 893052"/>
              <a:gd name="connsiteY85" fmla="*/ 724481 h 892469"/>
              <a:gd name="connsiteX86" fmla="*/ 707902 w 893052"/>
              <a:gd name="connsiteY86" fmla="*/ 739451 h 892469"/>
              <a:gd name="connsiteX87" fmla="*/ 728550 w 893052"/>
              <a:gd name="connsiteY87" fmla="*/ 778510 h 892469"/>
              <a:gd name="connsiteX88" fmla="*/ 725109 w 893052"/>
              <a:gd name="connsiteY88" fmla="*/ 798814 h 892469"/>
              <a:gd name="connsiteX89" fmla="*/ 721667 w 893052"/>
              <a:gd name="connsiteY89" fmla="*/ 801911 h 892469"/>
              <a:gd name="connsiteX90" fmla="*/ 692072 w 893052"/>
              <a:gd name="connsiteY90" fmla="*/ 800878 h 892469"/>
              <a:gd name="connsiteX91" fmla="*/ 663165 w 893052"/>
              <a:gd name="connsiteY91" fmla="*/ 773864 h 892469"/>
              <a:gd name="connsiteX92" fmla="*/ 648367 w 893052"/>
              <a:gd name="connsiteY92" fmla="*/ 770939 h 892469"/>
              <a:gd name="connsiteX93" fmla="*/ 628063 w 893052"/>
              <a:gd name="connsiteY93" fmla="*/ 782467 h 892469"/>
              <a:gd name="connsiteX94" fmla="*/ 623074 w 893052"/>
              <a:gd name="connsiteY94" fmla="*/ 797609 h 892469"/>
              <a:gd name="connsiteX95" fmla="*/ 633398 w 893052"/>
              <a:gd name="connsiteY95" fmla="*/ 842690 h 892469"/>
              <a:gd name="connsiteX96" fmla="*/ 626687 w 893052"/>
              <a:gd name="connsiteY96" fmla="*/ 857660 h 892469"/>
              <a:gd name="connsiteX97" fmla="*/ 613954 w 893052"/>
              <a:gd name="connsiteY97" fmla="*/ 863338 h 892469"/>
              <a:gd name="connsiteX98" fmla="*/ 594511 w 893052"/>
              <a:gd name="connsiteY98" fmla="*/ 856456 h 892469"/>
              <a:gd name="connsiteX99" fmla="*/ 571970 w 893052"/>
              <a:gd name="connsiteY99" fmla="*/ 820150 h 892469"/>
              <a:gd name="connsiteX100" fmla="*/ 555108 w 893052"/>
              <a:gd name="connsiteY100" fmla="*/ 812235 h 892469"/>
              <a:gd name="connsiteX101" fmla="*/ 537041 w 893052"/>
              <a:gd name="connsiteY101" fmla="*/ 817053 h 892469"/>
              <a:gd name="connsiteX102" fmla="*/ 526029 w 893052"/>
              <a:gd name="connsiteY102" fmla="*/ 832022 h 892469"/>
              <a:gd name="connsiteX103" fmla="*/ 524824 w 893052"/>
              <a:gd name="connsiteY103" fmla="*/ 872630 h 892469"/>
              <a:gd name="connsiteX104" fmla="*/ 509166 w 893052"/>
              <a:gd name="connsiteY104" fmla="*/ 891213 h 892469"/>
              <a:gd name="connsiteX105" fmla="*/ 499359 w 893052"/>
              <a:gd name="connsiteY105" fmla="*/ 892417 h 892469"/>
              <a:gd name="connsiteX106" fmla="*/ 483529 w 893052"/>
              <a:gd name="connsiteY106" fmla="*/ 881749 h 892469"/>
              <a:gd name="connsiteX107" fmla="*/ 470280 w 893052"/>
              <a:gd name="connsiteY107" fmla="*/ 838561 h 892469"/>
              <a:gd name="connsiteX108" fmla="*/ 457891 w 893052"/>
              <a:gd name="connsiteY108" fmla="*/ 827893 h 892469"/>
              <a:gd name="connsiteX109" fmla="*/ 435178 w 893052"/>
              <a:gd name="connsiteY109" fmla="*/ 828065 h 892469"/>
              <a:gd name="connsiteX110" fmla="*/ 424166 w 893052"/>
              <a:gd name="connsiteY110" fmla="*/ 837528 h 892469"/>
              <a:gd name="connsiteX111" fmla="*/ 411605 w 893052"/>
              <a:gd name="connsiteY111" fmla="*/ 878308 h 892469"/>
              <a:gd name="connsiteX112" fmla="*/ 390441 w 893052"/>
              <a:gd name="connsiteY112" fmla="*/ 891901 h 892469"/>
              <a:gd name="connsiteX113" fmla="*/ 369105 w 893052"/>
              <a:gd name="connsiteY113" fmla="*/ 867812 h 892469"/>
              <a:gd name="connsiteX114" fmla="*/ 368073 w 893052"/>
              <a:gd name="connsiteY114" fmla="*/ 830818 h 892469"/>
              <a:gd name="connsiteX115" fmla="*/ 360330 w 893052"/>
              <a:gd name="connsiteY115" fmla="*/ 818429 h 892469"/>
              <a:gd name="connsiteX116" fmla="*/ 335208 w 893052"/>
              <a:gd name="connsiteY116" fmla="*/ 812063 h 892469"/>
              <a:gd name="connsiteX117" fmla="*/ 323164 w 893052"/>
              <a:gd name="connsiteY117" fmla="*/ 818429 h 892469"/>
              <a:gd name="connsiteX118" fmla="*/ 300279 w 893052"/>
              <a:gd name="connsiteY118" fmla="*/ 855079 h 892469"/>
              <a:gd name="connsiteX119" fmla="*/ 278943 w 893052"/>
              <a:gd name="connsiteY119" fmla="*/ 862822 h 892469"/>
              <a:gd name="connsiteX120" fmla="*/ 277394 w 893052"/>
              <a:gd name="connsiteY120" fmla="*/ 862306 h 892469"/>
              <a:gd name="connsiteX121" fmla="*/ 261908 w 893052"/>
              <a:gd name="connsiteY121" fmla="*/ 835291 h 892469"/>
              <a:gd name="connsiteX122" fmla="*/ 270684 w 893052"/>
              <a:gd name="connsiteY122" fmla="*/ 797265 h 892469"/>
              <a:gd name="connsiteX123" fmla="*/ 265006 w 893052"/>
              <a:gd name="connsiteY123" fmla="*/ 781779 h 892469"/>
              <a:gd name="connsiteX124" fmla="*/ 246594 w 893052"/>
              <a:gd name="connsiteY124" fmla="*/ 771111 h 892469"/>
              <a:gd name="connsiteX125" fmla="*/ 229904 w 893052"/>
              <a:gd name="connsiteY125" fmla="*/ 774208 h 892469"/>
              <a:gd name="connsiteX126" fmla="*/ 198761 w 893052"/>
              <a:gd name="connsiteY126" fmla="*/ 803287 h 892469"/>
              <a:gd name="connsiteX127" fmla="*/ 176908 w 893052"/>
              <a:gd name="connsiteY127" fmla="*/ 805352 h 892469"/>
              <a:gd name="connsiteX128" fmla="*/ 173811 w 893052"/>
              <a:gd name="connsiteY128" fmla="*/ 803287 h 892469"/>
              <a:gd name="connsiteX129" fmla="*/ 166928 w 893052"/>
              <a:gd name="connsiteY129" fmla="*/ 774552 h 892469"/>
              <a:gd name="connsiteX130" fmla="*/ 185511 w 893052"/>
              <a:gd name="connsiteY130" fmla="*/ 739623 h 892469"/>
              <a:gd name="connsiteX131" fmla="*/ 184135 w 893052"/>
              <a:gd name="connsiteY131" fmla="*/ 723277 h 892469"/>
              <a:gd name="connsiteX132" fmla="*/ 168649 w 893052"/>
              <a:gd name="connsiteY132" fmla="*/ 707963 h 892469"/>
              <a:gd name="connsiteX133" fmla="*/ 152647 w 893052"/>
              <a:gd name="connsiteY133" fmla="*/ 706758 h 892469"/>
              <a:gd name="connsiteX134" fmla="*/ 113932 w 893052"/>
              <a:gd name="connsiteY134" fmla="*/ 727235 h 892469"/>
              <a:gd name="connsiteX135" fmla="*/ 92768 w 893052"/>
              <a:gd name="connsiteY135" fmla="*/ 723277 h 892469"/>
              <a:gd name="connsiteX136" fmla="*/ 91392 w 893052"/>
              <a:gd name="connsiteY136" fmla="*/ 721728 h 892469"/>
              <a:gd name="connsiteX137" fmla="*/ 92252 w 893052"/>
              <a:gd name="connsiteY137" fmla="*/ 690068 h 892469"/>
              <a:gd name="connsiteX138" fmla="*/ 118234 w 893052"/>
              <a:gd name="connsiteY138" fmla="*/ 662366 h 892469"/>
              <a:gd name="connsiteX139" fmla="*/ 121331 w 893052"/>
              <a:gd name="connsiteY139" fmla="*/ 647224 h 892469"/>
              <a:gd name="connsiteX140" fmla="*/ 109459 w 893052"/>
              <a:gd name="connsiteY140" fmla="*/ 626576 h 892469"/>
              <a:gd name="connsiteX141" fmla="*/ 94489 w 893052"/>
              <a:gd name="connsiteY141" fmla="*/ 622274 h 892469"/>
              <a:gd name="connsiteX142" fmla="*/ 56979 w 893052"/>
              <a:gd name="connsiteY142" fmla="*/ 630878 h 892469"/>
              <a:gd name="connsiteX143" fmla="*/ 51989 w 893052"/>
              <a:gd name="connsiteY143" fmla="*/ 632082 h 892469"/>
              <a:gd name="connsiteX144" fmla="*/ 33406 w 893052"/>
              <a:gd name="connsiteY144" fmla="*/ 622963 h 892469"/>
              <a:gd name="connsiteX145" fmla="*/ 29104 w 893052"/>
              <a:gd name="connsiteY145" fmla="*/ 612983 h 892469"/>
              <a:gd name="connsiteX146" fmla="*/ 35987 w 893052"/>
              <a:gd name="connsiteY146" fmla="*/ 593539 h 892469"/>
              <a:gd name="connsiteX147" fmla="*/ 71260 w 893052"/>
              <a:gd name="connsiteY147" fmla="*/ 571515 h 892469"/>
              <a:gd name="connsiteX148" fmla="*/ 79691 w 893052"/>
              <a:gd name="connsiteY148" fmla="*/ 551728 h 892469"/>
              <a:gd name="connsiteX149" fmla="*/ 74357 w 893052"/>
              <a:gd name="connsiteY149" fmla="*/ 533833 h 892469"/>
              <a:gd name="connsiteX150" fmla="*/ 61452 w 893052"/>
              <a:gd name="connsiteY150" fmla="*/ 525229 h 892469"/>
              <a:gd name="connsiteX151" fmla="*/ 19813 w 893052"/>
              <a:gd name="connsiteY151" fmla="*/ 524025 h 892469"/>
              <a:gd name="connsiteX152" fmla="*/ 1230 w 893052"/>
              <a:gd name="connsiteY152" fmla="*/ 508367 h 892469"/>
              <a:gd name="connsiteX153" fmla="*/ 541 w 893052"/>
              <a:gd name="connsiteY153" fmla="*/ 504754 h 892469"/>
              <a:gd name="connsiteX154" fmla="*/ 16199 w 893052"/>
              <a:gd name="connsiteY154" fmla="*/ 481009 h 892469"/>
              <a:gd name="connsiteX155" fmla="*/ 53537 w 893052"/>
              <a:gd name="connsiteY155" fmla="*/ 469652 h 892469"/>
              <a:gd name="connsiteX156" fmla="*/ 64722 w 893052"/>
              <a:gd name="connsiteY156" fmla="*/ 457091 h 892469"/>
              <a:gd name="connsiteX157" fmla="*/ 64205 w 893052"/>
              <a:gd name="connsiteY157" fmla="*/ 433174 h 892469"/>
              <a:gd name="connsiteX158" fmla="*/ 55430 w 893052"/>
              <a:gd name="connsiteY158" fmla="*/ 423367 h 892469"/>
              <a:gd name="connsiteX159" fmla="*/ 15683 w 893052"/>
              <a:gd name="connsiteY159" fmla="*/ 411150 h 892469"/>
              <a:gd name="connsiteX160" fmla="*/ 541 w 893052"/>
              <a:gd name="connsiteY160" fmla="*/ 389126 h 892469"/>
              <a:gd name="connsiteX161" fmla="*/ 2090 w 893052"/>
              <a:gd name="connsiteY161" fmla="*/ 380006 h 892469"/>
              <a:gd name="connsiteX162" fmla="*/ 16371 w 893052"/>
              <a:gd name="connsiteY162" fmla="*/ 368650 h 892469"/>
              <a:gd name="connsiteX163" fmla="*/ 54914 w 893052"/>
              <a:gd name="connsiteY163" fmla="*/ 367445 h 892469"/>
              <a:gd name="connsiteX164" fmla="*/ 60592 w 893052"/>
              <a:gd name="connsiteY164" fmla="*/ 367273 h 892469"/>
              <a:gd name="connsiteX165" fmla="*/ 75906 w 893052"/>
              <a:gd name="connsiteY165" fmla="*/ 355229 h 892469"/>
              <a:gd name="connsiteX166" fmla="*/ 80379 w 893052"/>
              <a:gd name="connsiteY166" fmla="*/ 338194 h 892469"/>
              <a:gd name="connsiteX167" fmla="*/ 73153 w 893052"/>
              <a:gd name="connsiteY167" fmla="*/ 322020 h 892469"/>
              <a:gd name="connsiteX168" fmla="*/ 37879 w 893052"/>
              <a:gd name="connsiteY168" fmla="*/ 299996 h 892469"/>
              <a:gd name="connsiteX169" fmla="*/ 29964 w 893052"/>
              <a:gd name="connsiteY169" fmla="*/ 277455 h 892469"/>
              <a:gd name="connsiteX170" fmla="*/ 34954 w 893052"/>
              <a:gd name="connsiteY170" fmla="*/ 266615 h 892469"/>
              <a:gd name="connsiteX171" fmla="*/ 50440 w 893052"/>
              <a:gd name="connsiteY171" fmla="*/ 260077 h 892469"/>
              <a:gd name="connsiteX172" fmla="*/ 94489 w 893052"/>
              <a:gd name="connsiteY172" fmla="*/ 270229 h 892469"/>
              <a:gd name="connsiteX173" fmla="*/ 110491 w 893052"/>
              <a:gd name="connsiteY173" fmla="*/ 264894 h 892469"/>
              <a:gd name="connsiteX174" fmla="*/ 121331 w 893052"/>
              <a:gd name="connsiteY174" fmla="*/ 245967 h 892469"/>
              <a:gd name="connsiteX175" fmla="*/ 118234 w 893052"/>
              <a:gd name="connsiteY175" fmla="*/ 229793 h 892469"/>
              <a:gd name="connsiteX176" fmla="*/ 88983 w 893052"/>
              <a:gd name="connsiteY176" fmla="*/ 198649 h 892469"/>
              <a:gd name="connsiteX177" fmla="*/ 87262 w 893052"/>
              <a:gd name="connsiteY177" fmla="*/ 176453 h 892469"/>
              <a:gd name="connsiteX178" fmla="*/ 90187 w 893052"/>
              <a:gd name="connsiteY178" fmla="*/ 172151 h 892469"/>
              <a:gd name="connsiteX179" fmla="*/ 116685 w 893052"/>
              <a:gd name="connsiteY179" fmla="*/ 166301 h 892469"/>
              <a:gd name="connsiteX180" fmla="*/ 152475 w 893052"/>
              <a:gd name="connsiteY180" fmla="*/ 185400 h 892469"/>
              <a:gd name="connsiteX181" fmla="*/ 169337 w 893052"/>
              <a:gd name="connsiteY181" fmla="*/ 183852 h 892469"/>
              <a:gd name="connsiteX182" fmla="*/ 183791 w 893052"/>
              <a:gd name="connsiteY182" fmla="*/ 169570 h 892469"/>
              <a:gd name="connsiteX183" fmla="*/ 185684 w 893052"/>
              <a:gd name="connsiteY183" fmla="*/ 152363 h 892469"/>
              <a:gd name="connsiteX184" fmla="*/ 164864 w 893052"/>
              <a:gd name="connsiteY184" fmla="*/ 113305 h 892469"/>
              <a:gd name="connsiteX185" fmla="*/ 168477 w 893052"/>
              <a:gd name="connsiteY185" fmla="*/ 93517 h 892469"/>
              <a:gd name="connsiteX186" fmla="*/ 179317 w 893052"/>
              <a:gd name="connsiteY186" fmla="*/ 85430 h 892469"/>
              <a:gd name="connsiteX187" fmla="*/ 196868 w 893052"/>
              <a:gd name="connsiteY187" fmla="*/ 87323 h 892469"/>
              <a:gd name="connsiteX188" fmla="*/ 226635 w 893052"/>
              <a:gd name="connsiteY188" fmla="*/ 115025 h 892469"/>
              <a:gd name="connsiteX189" fmla="*/ 251757 w 893052"/>
              <a:gd name="connsiteY189" fmla="*/ 118639 h 892469"/>
              <a:gd name="connsiteX190" fmla="*/ 265866 w 893052"/>
              <a:gd name="connsiteY190" fmla="*/ 109863 h 892469"/>
              <a:gd name="connsiteX191" fmla="*/ 270684 w 893052"/>
              <a:gd name="connsiteY191" fmla="*/ 95066 h 892469"/>
              <a:gd name="connsiteX192" fmla="*/ 260704 w 893052"/>
              <a:gd name="connsiteY192" fmla="*/ 52049 h 892469"/>
              <a:gd name="connsiteX193" fmla="*/ 269135 w 893052"/>
              <a:gd name="connsiteY193" fmla="*/ 33638 h 892469"/>
              <a:gd name="connsiteX194" fmla="*/ 280664 w 893052"/>
              <a:gd name="connsiteY194" fmla="*/ 28820 h 892469"/>
              <a:gd name="connsiteX195" fmla="*/ 298903 w 893052"/>
              <a:gd name="connsiteY195" fmla="*/ 35359 h 892469"/>
              <a:gd name="connsiteX196" fmla="*/ 321959 w 893052"/>
              <a:gd name="connsiteY196" fmla="*/ 72525 h 892469"/>
              <a:gd name="connsiteX197" fmla="*/ 337961 w 893052"/>
              <a:gd name="connsiteY197" fmla="*/ 80268 h 892469"/>
              <a:gd name="connsiteX198" fmla="*/ 359470 w 893052"/>
              <a:gd name="connsiteY198" fmla="*/ 74246 h 892469"/>
              <a:gd name="connsiteX199" fmla="*/ 367385 w 893052"/>
              <a:gd name="connsiteY199" fmla="*/ 62717 h 892469"/>
              <a:gd name="connsiteX200" fmla="*/ 369105 w 893052"/>
              <a:gd name="connsiteY200" fmla="*/ 17980 h 892469"/>
              <a:gd name="connsiteX201" fmla="*/ 381838 w 893052"/>
              <a:gd name="connsiteY201" fmla="*/ 1634 h 892469"/>
              <a:gd name="connsiteX202" fmla="*/ 386484 w 893052"/>
              <a:gd name="connsiteY202" fmla="*/ 602 h 892469"/>
              <a:gd name="connsiteX203" fmla="*/ 412122 w 893052"/>
              <a:gd name="connsiteY203" fmla="*/ 16260 h 892469"/>
              <a:gd name="connsiteX204" fmla="*/ 423478 w 893052"/>
              <a:gd name="connsiteY204" fmla="*/ 54114 h 892469"/>
              <a:gd name="connsiteX205" fmla="*/ 434662 w 893052"/>
              <a:gd name="connsiteY205" fmla="*/ 64266 h 892469"/>
              <a:gd name="connsiteX206" fmla="*/ 459095 w 893052"/>
              <a:gd name="connsiteY206" fmla="*/ 64266 h 892469"/>
              <a:gd name="connsiteX207" fmla="*/ 469935 w 893052"/>
              <a:gd name="connsiteY207" fmla="*/ 54458 h 892469"/>
              <a:gd name="connsiteX208" fmla="*/ 482669 w 893052"/>
              <a:gd name="connsiteY208" fmla="*/ 12646 h 892469"/>
              <a:gd name="connsiteX209" fmla="*/ 500047 w 893052"/>
              <a:gd name="connsiteY209" fmla="*/ 85 h 89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893052" h="892469">
                <a:moveTo>
                  <a:pt x="446879" y="366069"/>
                </a:moveTo>
                <a:cubicBezTo>
                  <a:pt x="399045" y="366069"/>
                  <a:pt x="367040" y="405300"/>
                  <a:pt x="367213" y="445391"/>
                </a:cubicBezTo>
                <a:cubicBezTo>
                  <a:pt x="367385" y="489784"/>
                  <a:pt x="402314" y="525402"/>
                  <a:pt x="446535" y="525402"/>
                </a:cubicBezTo>
                <a:cubicBezTo>
                  <a:pt x="490755" y="525402"/>
                  <a:pt x="526201" y="490300"/>
                  <a:pt x="526373" y="445907"/>
                </a:cubicBezTo>
                <a:cubicBezTo>
                  <a:pt x="526545" y="401686"/>
                  <a:pt x="491788" y="366069"/>
                  <a:pt x="446879" y="366069"/>
                </a:cubicBezTo>
                <a:close/>
                <a:moveTo>
                  <a:pt x="447223" y="129135"/>
                </a:moveTo>
                <a:cubicBezTo>
                  <a:pt x="621181" y="129479"/>
                  <a:pt x="763823" y="271777"/>
                  <a:pt x="763479" y="446251"/>
                </a:cubicBezTo>
                <a:cubicBezTo>
                  <a:pt x="763135" y="618833"/>
                  <a:pt x="623074" y="762508"/>
                  <a:pt x="446018" y="762164"/>
                </a:cubicBezTo>
                <a:cubicBezTo>
                  <a:pt x="267587" y="761648"/>
                  <a:pt x="128902" y="616080"/>
                  <a:pt x="130278" y="445219"/>
                </a:cubicBezTo>
                <a:cubicBezTo>
                  <a:pt x="129246" y="271949"/>
                  <a:pt x="272404" y="128791"/>
                  <a:pt x="447223" y="129135"/>
                </a:cubicBezTo>
                <a:close/>
                <a:moveTo>
                  <a:pt x="446879" y="119843"/>
                </a:moveTo>
                <a:cubicBezTo>
                  <a:pt x="265522" y="119671"/>
                  <a:pt x="121331" y="265066"/>
                  <a:pt x="120643" y="444187"/>
                </a:cubicBezTo>
                <a:cubicBezTo>
                  <a:pt x="119954" y="627609"/>
                  <a:pt x="268791" y="771799"/>
                  <a:pt x="446363" y="771283"/>
                </a:cubicBezTo>
                <a:cubicBezTo>
                  <a:pt x="623418" y="771972"/>
                  <a:pt x="772770" y="629501"/>
                  <a:pt x="772599" y="445391"/>
                </a:cubicBezTo>
                <a:cubicBezTo>
                  <a:pt x="772427" y="264378"/>
                  <a:pt x="627203" y="120015"/>
                  <a:pt x="446879" y="119843"/>
                </a:cubicBezTo>
                <a:close/>
                <a:moveTo>
                  <a:pt x="500047" y="85"/>
                </a:moveTo>
                <a:cubicBezTo>
                  <a:pt x="501595" y="85"/>
                  <a:pt x="503144" y="85"/>
                  <a:pt x="504692" y="258"/>
                </a:cubicBezTo>
                <a:cubicBezTo>
                  <a:pt x="520006" y="1806"/>
                  <a:pt x="524308" y="6452"/>
                  <a:pt x="524652" y="21766"/>
                </a:cubicBezTo>
                <a:cubicBezTo>
                  <a:pt x="524996" y="35187"/>
                  <a:pt x="525513" y="48436"/>
                  <a:pt x="525857" y="61857"/>
                </a:cubicBezTo>
                <a:cubicBezTo>
                  <a:pt x="526029" y="67191"/>
                  <a:pt x="527921" y="71321"/>
                  <a:pt x="532911" y="73557"/>
                </a:cubicBezTo>
                <a:cubicBezTo>
                  <a:pt x="540999" y="77171"/>
                  <a:pt x="549429" y="79580"/>
                  <a:pt x="558377" y="80268"/>
                </a:cubicBezTo>
                <a:cubicBezTo>
                  <a:pt x="563883" y="80612"/>
                  <a:pt x="567669" y="78375"/>
                  <a:pt x="570422" y="73901"/>
                </a:cubicBezTo>
                <a:cubicBezTo>
                  <a:pt x="577993" y="61685"/>
                  <a:pt x="585735" y="49468"/>
                  <a:pt x="593306" y="37252"/>
                </a:cubicBezTo>
                <a:cubicBezTo>
                  <a:pt x="599845" y="26928"/>
                  <a:pt x="603803" y="25551"/>
                  <a:pt x="615503" y="29509"/>
                </a:cubicBezTo>
                <a:cubicBezTo>
                  <a:pt x="616879" y="30025"/>
                  <a:pt x="618084" y="30369"/>
                  <a:pt x="619460" y="30885"/>
                </a:cubicBezTo>
                <a:cubicBezTo>
                  <a:pt x="633053" y="36735"/>
                  <a:pt x="635290" y="41037"/>
                  <a:pt x="632021" y="55491"/>
                </a:cubicBezTo>
                <a:cubicBezTo>
                  <a:pt x="629096" y="68395"/>
                  <a:pt x="626171" y="81128"/>
                  <a:pt x="623074" y="94033"/>
                </a:cubicBezTo>
                <a:cubicBezTo>
                  <a:pt x="621353" y="101088"/>
                  <a:pt x="623074" y="106594"/>
                  <a:pt x="629268" y="110724"/>
                </a:cubicBezTo>
                <a:cubicBezTo>
                  <a:pt x="635635" y="115025"/>
                  <a:pt x="642001" y="118983"/>
                  <a:pt x="649227" y="121736"/>
                </a:cubicBezTo>
                <a:cubicBezTo>
                  <a:pt x="654390" y="123629"/>
                  <a:pt x="658519" y="122424"/>
                  <a:pt x="662477" y="118639"/>
                </a:cubicBezTo>
                <a:cubicBezTo>
                  <a:pt x="672972" y="108659"/>
                  <a:pt x="683469" y="99023"/>
                  <a:pt x="694137" y="89215"/>
                </a:cubicBezTo>
                <a:cubicBezTo>
                  <a:pt x="702912" y="80956"/>
                  <a:pt x="707730" y="80612"/>
                  <a:pt x="717538" y="87323"/>
                </a:cubicBezTo>
                <a:cubicBezTo>
                  <a:pt x="718054" y="87667"/>
                  <a:pt x="718398" y="87839"/>
                  <a:pt x="718742" y="88183"/>
                </a:cubicBezTo>
                <a:cubicBezTo>
                  <a:pt x="735433" y="100228"/>
                  <a:pt x="733024" y="105390"/>
                  <a:pt x="726141" y="117951"/>
                </a:cubicBezTo>
                <a:cubicBezTo>
                  <a:pt x="719947" y="129307"/>
                  <a:pt x="714096" y="141007"/>
                  <a:pt x="707730" y="152363"/>
                </a:cubicBezTo>
                <a:cubicBezTo>
                  <a:pt x="704461" y="158386"/>
                  <a:pt x="705149" y="163548"/>
                  <a:pt x="709279" y="168710"/>
                </a:cubicBezTo>
                <a:cubicBezTo>
                  <a:pt x="713924" y="174388"/>
                  <a:pt x="719086" y="179550"/>
                  <a:pt x="724764" y="184024"/>
                </a:cubicBezTo>
                <a:cubicBezTo>
                  <a:pt x="729582" y="187809"/>
                  <a:pt x="734572" y="188325"/>
                  <a:pt x="740250" y="185400"/>
                </a:cubicBezTo>
                <a:cubicBezTo>
                  <a:pt x="753155" y="178346"/>
                  <a:pt x="766232" y="171463"/>
                  <a:pt x="779309" y="164752"/>
                </a:cubicBezTo>
                <a:cubicBezTo>
                  <a:pt x="788600" y="159934"/>
                  <a:pt x="793935" y="160967"/>
                  <a:pt x="800645" y="169226"/>
                </a:cubicBezTo>
                <a:cubicBezTo>
                  <a:pt x="803054" y="171979"/>
                  <a:pt x="805291" y="174904"/>
                  <a:pt x="807184" y="178001"/>
                </a:cubicBezTo>
                <a:cubicBezTo>
                  <a:pt x="812001" y="185572"/>
                  <a:pt x="811485" y="190562"/>
                  <a:pt x="805463" y="197273"/>
                </a:cubicBezTo>
                <a:cubicBezTo>
                  <a:pt x="795139" y="208457"/>
                  <a:pt x="784815" y="219813"/>
                  <a:pt x="774319" y="230825"/>
                </a:cubicBezTo>
                <a:cubicBezTo>
                  <a:pt x="770362" y="234955"/>
                  <a:pt x="769501" y="239429"/>
                  <a:pt x="771566" y="244591"/>
                </a:cubicBezTo>
                <a:cubicBezTo>
                  <a:pt x="774663" y="251989"/>
                  <a:pt x="778449" y="258872"/>
                  <a:pt x="783439" y="265238"/>
                </a:cubicBezTo>
                <a:cubicBezTo>
                  <a:pt x="787396" y="270401"/>
                  <a:pt x="792214" y="271777"/>
                  <a:pt x="798580" y="270229"/>
                </a:cubicBezTo>
                <a:cubicBezTo>
                  <a:pt x="813206" y="266615"/>
                  <a:pt x="828003" y="263346"/>
                  <a:pt x="842629" y="260249"/>
                </a:cubicBezTo>
                <a:cubicBezTo>
                  <a:pt x="850372" y="258528"/>
                  <a:pt x="855018" y="260765"/>
                  <a:pt x="858975" y="267819"/>
                </a:cubicBezTo>
                <a:cubicBezTo>
                  <a:pt x="861040" y="271605"/>
                  <a:pt x="862761" y="275562"/>
                  <a:pt x="864137" y="279692"/>
                </a:cubicBezTo>
                <a:cubicBezTo>
                  <a:pt x="867062" y="289156"/>
                  <a:pt x="865514" y="293629"/>
                  <a:pt x="857082" y="298963"/>
                </a:cubicBezTo>
                <a:cubicBezTo>
                  <a:pt x="845038" y="306534"/>
                  <a:pt x="833165" y="314449"/>
                  <a:pt x="820777" y="321504"/>
                </a:cubicBezTo>
                <a:cubicBezTo>
                  <a:pt x="813722" y="325633"/>
                  <a:pt x="811829" y="331140"/>
                  <a:pt x="813034" y="338366"/>
                </a:cubicBezTo>
                <a:cubicBezTo>
                  <a:pt x="814066" y="345077"/>
                  <a:pt x="815959" y="351615"/>
                  <a:pt x="818368" y="357982"/>
                </a:cubicBezTo>
                <a:cubicBezTo>
                  <a:pt x="820605" y="363832"/>
                  <a:pt x="824562" y="366929"/>
                  <a:pt x="831273" y="367101"/>
                </a:cubicBezTo>
                <a:cubicBezTo>
                  <a:pt x="846415" y="367273"/>
                  <a:pt x="861384" y="368306"/>
                  <a:pt x="876526" y="368822"/>
                </a:cubicBezTo>
                <a:cubicBezTo>
                  <a:pt x="884785" y="369166"/>
                  <a:pt x="888915" y="372435"/>
                  <a:pt x="891152" y="380350"/>
                </a:cubicBezTo>
                <a:cubicBezTo>
                  <a:pt x="892528" y="384824"/>
                  <a:pt x="893044" y="389470"/>
                  <a:pt x="893044" y="394288"/>
                </a:cubicBezTo>
                <a:cubicBezTo>
                  <a:pt x="893044" y="403579"/>
                  <a:pt x="890463" y="407365"/>
                  <a:pt x="881860" y="410118"/>
                </a:cubicBezTo>
                <a:cubicBezTo>
                  <a:pt x="868267" y="414419"/>
                  <a:pt x="854673" y="418549"/>
                  <a:pt x="841080" y="422679"/>
                </a:cubicBezTo>
                <a:cubicBezTo>
                  <a:pt x="831273" y="425603"/>
                  <a:pt x="828692" y="428701"/>
                  <a:pt x="828348" y="438852"/>
                </a:cubicBezTo>
                <a:cubicBezTo>
                  <a:pt x="828175" y="445907"/>
                  <a:pt x="827659" y="453134"/>
                  <a:pt x="829208" y="460189"/>
                </a:cubicBezTo>
                <a:cubicBezTo>
                  <a:pt x="830240" y="465007"/>
                  <a:pt x="833165" y="467932"/>
                  <a:pt x="837983" y="469480"/>
                </a:cubicBezTo>
                <a:cubicBezTo>
                  <a:pt x="852265" y="473782"/>
                  <a:pt x="866546" y="478083"/>
                  <a:pt x="880827" y="482557"/>
                </a:cubicBezTo>
                <a:cubicBezTo>
                  <a:pt x="890807" y="485654"/>
                  <a:pt x="893216" y="489096"/>
                  <a:pt x="893044" y="499592"/>
                </a:cubicBezTo>
                <a:cubicBezTo>
                  <a:pt x="893044" y="500624"/>
                  <a:pt x="893044" y="501656"/>
                  <a:pt x="893044" y="502689"/>
                </a:cubicBezTo>
                <a:cubicBezTo>
                  <a:pt x="892356" y="518863"/>
                  <a:pt x="887194" y="524025"/>
                  <a:pt x="871020" y="524541"/>
                </a:cubicBezTo>
                <a:cubicBezTo>
                  <a:pt x="857427" y="524885"/>
                  <a:pt x="844006" y="525574"/>
                  <a:pt x="830413" y="525746"/>
                </a:cubicBezTo>
                <a:cubicBezTo>
                  <a:pt x="825250" y="525918"/>
                  <a:pt x="821637" y="528155"/>
                  <a:pt x="819572" y="532456"/>
                </a:cubicBezTo>
                <a:cubicBezTo>
                  <a:pt x="815787" y="540543"/>
                  <a:pt x="813378" y="548975"/>
                  <a:pt x="812690" y="557922"/>
                </a:cubicBezTo>
                <a:cubicBezTo>
                  <a:pt x="812173" y="563600"/>
                  <a:pt x="814582" y="567386"/>
                  <a:pt x="819400" y="570311"/>
                </a:cubicBezTo>
                <a:cubicBezTo>
                  <a:pt x="831445" y="577709"/>
                  <a:pt x="843317" y="585108"/>
                  <a:pt x="855190" y="592679"/>
                </a:cubicBezTo>
                <a:cubicBezTo>
                  <a:pt x="866030" y="599390"/>
                  <a:pt x="867407" y="603519"/>
                  <a:pt x="863277" y="615564"/>
                </a:cubicBezTo>
                <a:cubicBezTo>
                  <a:pt x="861901" y="619694"/>
                  <a:pt x="860008" y="623651"/>
                  <a:pt x="857599" y="627264"/>
                </a:cubicBezTo>
                <a:cubicBezTo>
                  <a:pt x="855362" y="630533"/>
                  <a:pt x="851749" y="632770"/>
                  <a:pt x="846587" y="632770"/>
                </a:cubicBezTo>
                <a:cubicBezTo>
                  <a:pt x="837467" y="630706"/>
                  <a:pt x="828348" y="628641"/>
                  <a:pt x="819228" y="626748"/>
                </a:cubicBezTo>
                <a:cubicBezTo>
                  <a:pt x="811829" y="625027"/>
                  <a:pt x="804258" y="623479"/>
                  <a:pt x="796860" y="621586"/>
                </a:cubicBezTo>
                <a:cubicBezTo>
                  <a:pt x="792042" y="620381"/>
                  <a:pt x="788256" y="621758"/>
                  <a:pt x="785159" y="625200"/>
                </a:cubicBezTo>
                <a:cubicBezTo>
                  <a:pt x="778793" y="632598"/>
                  <a:pt x="773803" y="641030"/>
                  <a:pt x="771050" y="650493"/>
                </a:cubicBezTo>
                <a:cubicBezTo>
                  <a:pt x="769673" y="654967"/>
                  <a:pt x="771738" y="658236"/>
                  <a:pt x="774491" y="661333"/>
                </a:cubicBezTo>
                <a:cubicBezTo>
                  <a:pt x="784471" y="672173"/>
                  <a:pt x="794623" y="683013"/>
                  <a:pt x="804603" y="693682"/>
                </a:cubicBezTo>
                <a:cubicBezTo>
                  <a:pt x="812173" y="701769"/>
                  <a:pt x="812518" y="706586"/>
                  <a:pt x="806495" y="715878"/>
                </a:cubicBezTo>
                <a:cubicBezTo>
                  <a:pt x="806151" y="716394"/>
                  <a:pt x="805807" y="717083"/>
                  <a:pt x="805291" y="717599"/>
                </a:cubicBezTo>
                <a:cubicBezTo>
                  <a:pt x="793935" y="732913"/>
                  <a:pt x="788945" y="733085"/>
                  <a:pt x="775007" y="725170"/>
                </a:cubicBezTo>
                <a:cubicBezTo>
                  <a:pt x="763651" y="718631"/>
                  <a:pt x="751606" y="712781"/>
                  <a:pt x="740078" y="706586"/>
                </a:cubicBezTo>
                <a:cubicBezTo>
                  <a:pt x="735260" y="704006"/>
                  <a:pt x="730787" y="704006"/>
                  <a:pt x="726485" y="707103"/>
                </a:cubicBezTo>
                <a:cubicBezTo>
                  <a:pt x="719602" y="711921"/>
                  <a:pt x="713752" y="717771"/>
                  <a:pt x="708762" y="724481"/>
                </a:cubicBezTo>
                <a:cubicBezTo>
                  <a:pt x="705149" y="729299"/>
                  <a:pt x="704977" y="734117"/>
                  <a:pt x="707902" y="739451"/>
                </a:cubicBezTo>
                <a:cubicBezTo>
                  <a:pt x="714957" y="752356"/>
                  <a:pt x="721839" y="765433"/>
                  <a:pt x="728550" y="778510"/>
                </a:cubicBezTo>
                <a:cubicBezTo>
                  <a:pt x="733196" y="787629"/>
                  <a:pt x="732507" y="791759"/>
                  <a:pt x="725109" y="798814"/>
                </a:cubicBezTo>
                <a:cubicBezTo>
                  <a:pt x="723904" y="799846"/>
                  <a:pt x="722872" y="801051"/>
                  <a:pt x="721667" y="801911"/>
                </a:cubicBezTo>
                <a:cubicBezTo>
                  <a:pt x="710655" y="809998"/>
                  <a:pt x="704977" y="813955"/>
                  <a:pt x="692072" y="800878"/>
                </a:cubicBezTo>
                <a:cubicBezTo>
                  <a:pt x="682780" y="791415"/>
                  <a:pt x="672801" y="782984"/>
                  <a:pt x="663165" y="773864"/>
                </a:cubicBezTo>
                <a:cubicBezTo>
                  <a:pt x="658691" y="769562"/>
                  <a:pt x="653873" y="768702"/>
                  <a:pt x="648367" y="770939"/>
                </a:cubicBezTo>
                <a:cubicBezTo>
                  <a:pt x="641141" y="773864"/>
                  <a:pt x="634258" y="777650"/>
                  <a:pt x="628063" y="782467"/>
                </a:cubicBezTo>
                <a:cubicBezTo>
                  <a:pt x="622902" y="786425"/>
                  <a:pt x="621525" y="791415"/>
                  <a:pt x="623074" y="797609"/>
                </a:cubicBezTo>
                <a:cubicBezTo>
                  <a:pt x="626687" y="812579"/>
                  <a:pt x="630128" y="827721"/>
                  <a:pt x="633398" y="842690"/>
                </a:cubicBezTo>
                <a:cubicBezTo>
                  <a:pt x="634774" y="849229"/>
                  <a:pt x="632537" y="854219"/>
                  <a:pt x="626687" y="857660"/>
                </a:cubicBezTo>
                <a:cubicBezTo>
                  <a:pt x="622729" y="860069"/>
                  <a:pt x="618428" y="861962"/>
                  <a:pt x="613954" y="863338"/>
                </a:cubicBezTo>
                <a:cubicBezTo>
                  <a:pt x="604835" y="866263"/>
                  <a:pt x="599673" y="864542"/>
                  <a:pt x="594511" y="856456"/>
                </a:cubicBezTo>
                <a:cubicBezTo>
                  <a:pt x="586940" y="844411"/>
                  <a:pt x="579197" y="832539"/>
                  <a:pt x="571970" y="820150"/>
                </a:cubicBezTo>
                <a:cubicBezTo>
                  <a:pt x="568013" y="813439"/>
                  <a:pt x="562851" y="810858"/>
                  <a:pt x="555108" y="812235"/>
                </a:cubicBezTo>
                <a:cubicBezTo>
                  <a:pt x="548914" y="813439"/>
                  <a:pt x="542891" y="814988"/>
                  <a:pt x="537041" y="817053"/>
                </a:cubicBezTo>
                <a:cubicBezTo>
                  <a:pt x="528954" y="819978"/>
                  <a:pt x="526373" y="823419"/>
                  <a:pt x="526029" y="832022"/>
                </a:cubicBezTo>
                <a:cubicBezTo>
                  <a:pt x="525513" y="845615"/>
                  <a:pt x="525169" y="859036"/>
                  <a:pt x="524824" y="872630"/>
                </a:cubicBezTo>
                <a:cubicBezTo>
                  <a:pt x="524480" y="885018"/>
                  <a:pt x="521383" y="888976"/>
                  <a:pt x="509166" y="891213"/>
                </a:cubicBezTo>
                <a:cubicBezTo>
                  <a:pt x="505897" y="891901"/>
                  <a:pt x="502628" y="892245"/>
                  <a:pt x="499359" y="892417"/>
                </a:cubicBezTo>
                <a:cubicBezTo>
                  <a:pt x="491272" y="892934"/>
                  <a:pt x="486110" y="889664"/>
                  <a:pt x="483529" y="881749"/>
                </a:cubicBezTo>
                <a:cubicBezTo>
                  <a:pt x="478883" y="867296"/>
                  <a:pt x="474409" y="853014"/>
                  <a:pt x="470280" y="838561"/>
                </a:cubicBezTo>
                <a:cubicBezTo>
                  <a:pt x="468387" y="832022"/>
                  <a:pt x="464429" y="828925"/>
                  <a:pt x="457891" y="827893"/>
                </a:cubicBezTo>
                <a:cubicBezTo>
                  <a:pt x="450320" y="826860"/>
                  <a:pt x="442749" y="826860"/>
                  <a:pt x="435178" y="828065"/>
                </a:cubicBezTo>
                <a:cubicBezTo>
                  <a:pt x="429500" y="828925"/>
                  <a:pt x="425887" y="831850"/>
                  <a:pt x="424166" y="837528"/>
                </a:cubicBezTo>
                <a:cubicBezTo>
                  <a:pt x="420209" y="851121"/>
                  <a:pt x="415907" y="864715"/>
                  <a:pt x="411605" y="878308"/>
                </a:cubicBezTo>
                <a:cubicBezTo>
                  <a:pt x="407820" y="890524"/>
                  <a:pt x="403002" y="893622"/>
                  <a:pt x="390441" y="891901"/>
                </a:cubicBezTo>
                <a:cubicBezTo>
                  <a:pt x="371514" y="889320"/>
                  <a:pt x="369277" y="886739"/>
                  <a:pt x="369105" y="867812"/>
                </a:cubicBezTo>
                <a:cubicBezTo>
                  <a:pt x="368933" y="855423"/>
                  <a:pt x="368417" y="843206"/>
                  <a:pt x="368073" y="830818"/>
                </a:cubicBezTo>
                <a:cubicBezTo>
                  <a:pt x="367901" y="825140"/>
                  <a:pt x="365664" y="820666"/>
                  <a:pt x="360330" y="818429"/>
                </a:cubicBezTo>
                <a:cubicBezTo>
                  <a:pt x="352243" y="814988"/>
                  <a:pt x="343984" y="812579"/>
                  <a:pt x="335208" y="812063"/>
                </a:cubicBezTo>
                <a:cubicBezTo>
                  <a:pt x="329874" y="811718"/>
                  <a:pt x="326089" y="813783"/>
                  <a:pt x="323164" y="818429"/>
                </a:cubicBezTo>
                <a:cubicBezTo>
                  <a:pt x="315765" y="830818"/>
                  <a:pt x="307850" y="842862"/>
                  <a:pt x="300279" y="855079"/>
                </a:cubicBezTo>
                <a:cubicBezTo>
                  <a:pt x="294257" y="864715"/>
                  <a:pt x="289611" y="866435"/>
                  <a:pt x="278943" y="862822"/>
                </a:cubicBezTo>
                <a:cubicBezTo>
                  <a:pt x="278427" y="862650"/>
                  <a:pt x="277911" y="862478"/>
                  <a:pt x="277394" y="862306"/>
                </a:cubicBezTo>
                <a:cubicBezTo>
                  <a:pt x="260876" y="855595"/>
                  <a:pt x="257607" y="851810"/>
                  <a:pt x="261908" y="835291"/>
                </a:cubicBezTo>
                <a:cubicBezTo>
                  <a:pt x="265178" y="822731"/>
                  <a:pt x="267587" y="809998"/>
                  <a:pt x="270684" y="797265"/>
                </a:cubicBezTo>
                <a:cubicBezTo>
                  <a:pt x="272232" y="790726"/>
                  <a:pt x="270512" y="785737"/>
                  <a:pt x="265006" y="781779"/>
                </a:cubicBezTo>
                <a:cubicBezTo>
                  <a:pt x="259155" y="777650"/>
                  <a:pt x="253133" y="774036"/>
                  <a:pt x="246594" y="771111"/>
                </a:cubicBezTo>
                <a:cubicBezTo>
                  <a:pt x="240400" y="768358"/>
                  <a:pt x="235066" y="769390"/>
                  <a:pt x="229904" y="774208"/>
                </a:cubicBezTo>
                <a:cubicBezTo>
                  <a:pt x="219580" y="784016"/>
                  <a:pt x="209085" y="793652"/>
                  <a:pt x="198761" y="803287"/>
                </a:cubicBezTo>
                <a:cubicBezTo>
                  <a:pt x="191018" y="810686"/>
                  <a:pt x="186028" y="811030"/>
                  <a:pt x="176908" y="805352"/>
                </a:cubicBezTo>
                <a:cubicBezTo>
                  <a:pt x="175876" y="804664"/>
                  <a:pt x="174843" y="803975"/>
                  <a:pt x="173811" y="803287"/>
                </a:cubicBezTo>
                <a:cubicBezTo>
                  <a:pt x="160562" y="793824"/>
                  <a:pt x="159358" y="788834"/>
                  <a:pt x="166928" y="774552"/>
                </a:cubicBezTo>
                <a:cubicBezTo>
                  <a:pt x="173123" y="762852"/>
                  <a:pt x="179145" y="751151"/>
                  <a:pt x="185511" y="739623"/>
                </a:cubicBezTo>
                <a:cubicBezTo>
                  <a:pt x="188781" y="733601"/>
                  <a:pt x="188265" y="728439"/>
                  <a:pt x="184135" y="723277"/>
                </a:cubicBezTo>
                <a:cubicBezTo>
                  <a:pt x="179661" y="717599"/>
                  <a:pt x="174499" y="712437"/>
                  <a:pt x="168649" y="707963"/>
                </a:cubicBezTo>
                <a:cubicBezTo>
                  <a:pt x="163487" y="704006"/>
                  <a:pt x="158325" y="703662"/>
                  <a:pt x="152647" y="706758"/>
                </a:cubicBezTo>
                <a:cubicBezTo>
                  <a:pt x="139914" y="713641"/>
                  <a:pt x="127009" y="720524"/>
                  <a:pt x="113932" y="727235"/>
                </a:cubicBezTo>
                <a:cubicBezTo>
                  <a:pt x="104813" y="732052"/>
                  <a:pt x="99479" y="730848"/>
                  <a:pt x="92768" y="723277"/>
                </a:cubicBezTo>
                <a:cubicBezTo>
                  <a:pt x="92252" y="722761"/>
                  <a:pt x="91908" y="722244"/>
                  <a:pt x="91392" y="721728"/>
                </a:cubicBezTo>
                <a:cubicBezTo>
                  <a:pt x="79519" y="707963"/>
                  <a:pt x="79691" y="703145"/>
                  <a:pt x="92252" y="690068"/>
                </a:cubicBezTo>
                <a:cubicBezTo>
                  <a:pt x="101027" y="680777"/>
                  <a:pt x="109287" y="671313"/>
                  <a:pt x="118234" y="662366"/>
                </a:cubicBezTo>
                <a:cubicBezTo>
                  <a:pt x="122708" y="657720"/>
                  <a:pt x="123568" y="652902"/>
                  <a:pt x="121331" y="647224"/>
                </a:cubicBezTo>
                <a:cubicBezTo>
                  <a:pt x="118406" y="639825"/>
                  <a:pt x="114276" y="632942"/>
                  <a:pt x="109459" y="626576"/>
                </a:cubicBezTo>
                <a:cubicBezTo>
                  <a:pt x="105501" y="621414"/>
                  <a:pt x="100167" y="620898"/>
                  <a:pt x="94489" y="622274"/>
                </a:cubicBezTo>
                <a:cubicBezTo>
                  <a:pt x="81928" y="625200"/>
                  <a:pt x="69539" y="628124"/>
                  <a:pt x="56979" y="630878"/>
                </a:cubicBezTo>
                <a:cubicBezTo>
                  <a:pt x="55258" y="631222"/>
                  <a:pt x="53537" y="631738"/>
                  <a:pt x="51989" y="632082"/>
                </a:cubicBezTo>
                <a:cubicBezTo>
                  <a:pt x="42525" y="633803"/>
                  <a:pt x="37707" y="631566"/>
                  <a:pt x="33406" y="622963"/>
                </a:cubicBezTo>
                <a:cubicBezTo>
                  <a:pt x="31857" y="619694"/>
                  <a:pt x="30309" y="616424"/>
                  <a:pt x="29104" y="612983"/>
                </a:cubicBezTo>
                <a:cubicBezTo>
                  <a:pt x="26007" y="603863"/>
                  <a:pt x="27727" y="598701"/>
                  <a:pt x="35987" y="593539"/>
                </a:cubicBezTo>
                <a:cubicBezTo>
                  <a:pt x="47687" y="586141"/>
                  <a:pt x="59560" y="578742"/>
                  <a:pt x="71260" y="571515"/>
                </a:cubicBezTo>
                <a:cubicBezTo>
                  <a:pt x="80551" y="565665"/>
                  <a:pt x="81928" y="562396"/>
                  <a:pt x="79691" y="551728"/>
                </a:cubicBezTo>
                <a:cubicBezTo>
                  <a:pt x="78315" y="545705"/>
                  <a:pt x="76766" y="539511"/>
                  <a:pt x="74357" y="533833"/>
                </a:cubicBezTo>
                <a:cubicBezTo>
                  <a:pt x="71948" y="528155"/>
                  <a:pt x="67819" y="525402"/>
                  <a:pt x="61452" y="525229"/>
                </a:cubicBezTo>
                <a:cubicBezTo>
                  <a:pt x="47515" y="525057"/>
                  <a:pt x="33750" y="524541"/>
                  <a:pt x="19813" y="524025"/>
                </a:cubicBezTo>
                <a:cubicBezTo>
                  <a:pt x="7252" y="523681"/>
                  <a:pt x="3466" y="520412"/>
                  <a:pt x="1230" y="508367"/>
                </a:cubicBezTo>
                <a:cubicBezTo>
                  <a:pt x="1057" y="507162"/>
                  <a:pt x="713" y="505958"/>
                  <a:pt x="541" y="504754"/>
                </a:cubicBezTo>
                <a:cubicBezTo>
                  <a:pt x="-1352" y="489440"/>
                  <a:pt x="1230" y="485482"/>
                  <a:pt x="16199" y="481009"/>
                </a:cubicBezTo>
                <a:cubicBezTo>
                  <a:pt x="28588" y="477223"/>
                  <a:pt x="40976" y="473094"/>
                  <a:pt x="53537" y="469652"/>
                </a:cubicBezTo>
                <a:cubicBezTo>
                  <a:pt x="60420" y="467760"/>
                  <a:pt x="64033" y="463802"/>
                  <a:pt x="64722" y="457091"/>
                </a:cubicBezTo>
                <a:cubicBezTo>
                  <a:pt x="65410" y="449176"/>
                  <a:pt x="65754" y="441089"/>
                  <a:pt x="64205" y="433174"/>
                </a:cubicBezTo>
                <a:cubicBezTo>
                  <a:pt x="63345" y="428012"/>
                  <a:pt x="60420" y="424915"/>
                  <a:pt x="55430" y="423367"/>
                </a:cubicBezTo>
                <a:cubicBezTo>
                  <a:pt x="42181" y="419409"/>
                  <a:pt x="28932" y="415280"/>
                  <a:pt x="15683" y="411150"/>
                </a:cubicBezTo>
                <a:cubicBezTo>
                  <a:pt x="1230" y="406676"/>
                  <a:pt x="-319" y="404267"/>
                  <a:pt x="541" y="389126"/>
                </a:cubicBezTo>
                <a:cubicBezTo>
                  <a:pt x="713" y="386028"/>
                  <a:pt x="1402" y="382931"/>
                  <a:pt x="2090" y="380006"/>
                </a:cubicBezTo>
                <a:cubicBezTo>
                  <a:pt x="4155" y="372435"/>
                  <a:pt x="8456" y="368994"/>
                  <a:pt x="16371" y="368650"/>
                </a:cubicBezTo>
                <a:cubicBezTo>
                  <a:pt x="29276" y="368134"/>
                  <a:pt x="42009" y="367790"/>
                  <a:pt x="54914" y="367445"/>
                </a:cubicBezTo>
                <a:cubicBezTo>
                  <a:pt x="56807" y="367445"/>
                  <a:pt x="58699" y="367273"/>
                  <a:pt x="60592" y="367273"/>
                </a:cubicBezTo>
                <a:cubicBezTo>
                  <a:pt x="69195" y="367618"/>
                  <a:pt x="73669" y="362799"/>
                  <a:pt x="75906" y="355229"/>
                </a:cubicBezTo>
                <a:cubicBezTo>
                  <a:pt x="77627" y="349551"/>
                  <a:pt x="79175" y="343872"/>
                  <a:pt x="80379" y="338194"/>
                </a:cubicBezTo>
                <a:cubicBezTo>
                  <a:pt x="81928" y="330279"/>
                  <a:pt x="80036" y="326494"/>
                  <a:pt x="73153" y="322020"/>
                </a:cubicBezTo>
                <a:cubicBezTo>
                  <a:pt x="61452" y="314621"/>
                  <a:pt x="49580" y="307223"/>
                  <a:pt x="37879" y="299996"/>
                </a:cubicBezTo>
                <a:cubicBezTo>
                  <a:pt x="27384" y="293457"/>
                  <a:pt x="25835" y="289328"/>
                  <a:pt x="29964" y="277455"/>
                </a:cubicBezTo>
                <a:cubicBezTo>
                  <a:pt x="31169" y="273670"/>
                  <a:pt x="32718" y="269884"/>
                  <a:pt x="34954" y="266615"/>
                </a:cubicBezTo>
                <a:cubicBezTo>
                  <a:pt x="38568" y="261109"/>
                  <a:pt x="43557" y="258356"/>
                  <a:pt x="50440" y="260077"/>
                </a:cubicBezTo>
                <a:cubicBezTo>
                  <a:pt x="65066" y="263518"/>
                  <a:pt x="79863" y="266615"/>
                  <a:pt x="94489" y="270229"/>
                </a:cubicBezTo>
                <a:cubicBezTo>
                  <a:pt x="101199" y="271949"/>
                  <a:pt x="106361" y="270401"/>
                  <a:pt x="110491" y="264894"/>
                </a:cubicBezTo>
                <a:cubicBezTo>
                  <a:pt x="114793" y="259044"/>
                  <a:pt x="118578" y="252678"/>
                  <a:pt x="121331" y="245967"/>
                </a:cubicBezTo>
                <a:cubicBezTo>
                  <a:pt x="123740" y="239945"/>
                  <a:pt x="123052" y="234783"/>
                  <a:pt x="118234" y="229793"/>
                </a:cubicBezTo>
                <a:cubicBezTo>
                  <a:pt x="108254" y="219641"/>
                  <a:pt x="98791" y="209145"/>
                  <a:pt x="88983" y="198649"/>
                </a:cubicBezTo>
                <a:cubicBezTo>
                  <a:pt x="81412" y="190390"/>
                  <a:pt x="81068" y="185744"/>
                  <a:pt x="87262" y="176453"/>
                </a:cubicBezTo>
                <a:cubicBezTo>
                  <a:pt x="88294" y="175076"/>
                  <a:pt x="89155" y="173527"/>
                  <a:pt x="90187" y="172151"/>
                </a:cubicBezTo>
                <a:cubicBezTo>
                  <a:pt x="98963" y="160623"/>
                  <a:pt x="103780" y="159590"/>
                  <a:pt x="116685" y="166301"/>
                </a:cubicBezTo>
                <a:cubicBezTo>
                  <a:pt x="128730" y="172667"/>
                  <a:pt x="140774" y="178862"/>
                  <a:pt x="152475" y="185400"/>
                </a:cubicBezTo>
                <a:cubicBezTo>
                  <a:pt x="158669" y="188841"/>
                  <a:pt x="164176" y="188153"/>
                  <a:pt x="169337" y="183852"/>
                </a:cubicBezTo>
                <a:cubicBezTo>
                  <a:pt x="174499" y="179550"/>
                  <a:pt x="179317" y="174732"/>
                  <a:pt x="183791" y="169570"/>
                </a:cubicBezTo>
                <a:cubicBezTo>
                  <a:pt x="188265" y="164236"/>
                  <a:pt x="189297" y="158902"/>
                  <a:pt x="185684" y="152363"/>
                </a:cubicBezTo>
                <a:cubicBezTo>
                  <a:pt x="178457" y="139459"/>
                  <a:pt x="171746" y="126381"/>
                  <a:pt x="164864" y="113305"/>
                </a:cubicBezTo>
                <a:cubicBezTo>
                  <a:pt x="160390" y="104701"/>
                  <a:pt x="161422" y="100056"/>
                  <a:pt x="168477" y="93517"/>
                </a:cubicBezTo>
                <a:cubicBezTo>
                  <a:pt x="171746" y="90420"/>
                  <a:pt x="175360" y="87839"/>
                  <a:pt x="179317" y="85430"/>
                </a:cubicBezTo>
                <a:cubicBezTo>
                  <a:pt x="186200" y="81472"/>
                  <a:pt x="191018" y="81989"/>
                  <a:pt x="196868" y="87323"/>
                </a:cubicBezTo>
                <a:cubicBezTo>
                  <a:pt x="206848" y="96442"/>
                  <a:pt x="216828" y="105734"/>
                  <a:pt x="226635" y="115025"/>
                </a:cubicBezTo>
                <a:cubicBezTo>
                  <a:pt x="236959" y="124833"/>
                  <a:pt x="239196" y="125177"/>
                  <a:pt x="251757" y="118639"/>
                </a:cubicBezTo>
                <a:cubicBezTo>
                  <a:pt x="256746" y="116058"/>
                  <a:pt x="261392" y="113305"/>
                  <a:pt x="265866" y="109863"/>
                </a:cubicBezTo>
                <a:cubicBezTo>
                  <a:pt x="270684" y="105906"/>
                  <a:pt x="272232" y="101260"/>
                  <a:pt x="270684" y="95066"/>
                </a:cubicBezTo>
                <a:cubicBezTo>
                  <a:pt x="267070" y="80784"/>
                  <a:pt x="263973" y="66331"/>
                  <a:pt x="260704" y="52049"/>
                </a:cubicBezTo>
                <a:cubicBezTo>
                  <a:pt x="258639" y="42758"/>
                  <a:pt x="260876" y="38112"/>
                  <a:pt x="269135" y="33638"/>
                </a:cubicBezTo>
                <a:cubicBezTo>
                  <a:pt x="272921" y="31746"/>
                  <a:pt x="276706" y="30197"/>
                  <a:pt x="280664" y="28820"/>
                </a:cubicBezTo>
                <a:cubicBezTo>
                  <a:pt x="289095" y="26240"/>
                  <a:pt x="293913" y="27788"/>
                  <a:pt x="298903" y="35359"/>
                </a:cubicBezTo>
                <a:cubicBezTo>
                  <a:pt x="306817" y="47576"/>
                  <a:pt x="314733" y="59792"/>
                  <a:pt x="321959" y="72525"/>
                </a:cubicBezTo>
                <a:cubicBezTo>
                  <a:pt x="325745" y="79064"/>
                  <a:pt x="330907" y="81300"/>
                  <a:pt x="337961" y="80268"/>
                </a:cubicBezTo>
                <a:cubicBezTo>
                  <a:pt x="345360" y="79064"/>
                  <a:pt x="352587" y="77171"/>
                  <a:pt x="359470" y="74246"/>
                </a:cubicBezTo>
                <a:cubicBezTo>
                  <a:pt x="364459" y="72009"/>
                  <a:pt x="367213" y="68568"/>
                  <a:pt x="367385" y="62717"/>
                </a:cubicBezTo>
                <a:cubicBezTo>
                  <a:pt x="367729" y="47748"/>
                  <a:pt x="368589" y="32950"/>
                  <a:pt x="369105" y="17980"/>
                </a:cubicBezTo>
                <a:cubicBezTo>
                  <a:pt x="369449" y="8345"/>
                  <a:pt x="372547" y="4215"/>
                  <a:pt x="381838" y="1634"/>
                </a:cubicBezTo>
                <a:cubicBezTo>
                  <a:pt x="383386" y="1290"/>
                  <a:pt x="384935" y="774"/>
                  <a:pt x="386484" y="602"/>
                </a:cubicBezTo>
                <a:cubicBezTo>
                  <a:pt x="403518" y="-1291"/>
                  <a:pt x="407648" y="602"/>
                  <a:pt x="412122" y="16260"/>
                </a:cubicBezTo>
                <a:cubicBezTo>
                  <a:pt x="415735" y="28992"/>
                  <a:pt x="420037" y="41381"/>
                  <a:pt x="423478" y="54114"/>
                </a:cubicBezTo>
                <a:cubicBezTo>
                  <a:pt x="425198" y="60136"/>
                  <a:pt x="428812" y="63406"/>
                  <a:pt x="434662" y="64266"/>
                </a:cubicBezTo>
                <a:cubicBezTo>
                  <a:pt x="442749" y="65299"/>
                  <a:pt x="451008" y="65299"/>
                  <a:pt x="459095" y="64266"/>
                </a:cubicBezTo>
                <a:cubicBezTo>
                  <a:pt x="464774" y="63578"/>
                  <a:pt x="468215" y="60136"/>
                  <a:pt x="469935" y="54458"/>
                </a:cubicBezTo>
                <a:cubicBezTo>
                  <a:pt x="474065" y="40521"/>
                  <a:pt x="478367" y="26584"/>
                  <a:pt x="482669" y="12646"/>
                </a:cubicBezTo>
                <a:cubicBezTo>
                  <a:pt x="485938" y="2322"/>
                  <a:pt x="489207" y="-87"/>
                  <a:pt x="500047" y="85"/>
                </a:cubicBezTo>
                <a:close/>
              </a:path>
            </a:pathLst>
          </a:custGeom>
          <a:solidFill>
            <a:schemeClr val="bg1"/>
          </a:solidFill>
          <a:ln w="5155" cap="flat">
            <a:noFill/>
            <a:prstDash val="solid"/>
            <a:miter/>
          </a:ln>
        </p:spPr>
        <p:txBody>
          <a:bodyPr wrap="square" rtlCol="0" anchor="ctr">
            <a:noAutofit/>
          </a:bodyPr>
          <a:lstStyle/>
          <a:p>
            <a:endParaRPr lang="en-US"/>
          </a:p>
        </p:txBody>
      </p:sp>
      <p:grpSp>
        <p:nvGrpSpPr>
          <p:cNvPr id="6" name="Group 5">
            <a:extLst>
              <a:ext uri="{FF2B5EF4-FFF2-40B4-BE49-F238E27FC236}">
                <a16:creationId xmlns:a16="http://schemas.microsoft.com/office/drawing/2014/main" id="{4A8E10A3-87FE-411F-8160-E4A16FBE5C18}"/>
              </a:ext>
            </a:extLst>
          </p:cNvPr>
          <p:cNvGrpSpPr/>
          <p:nvPr/>
        </p:nvGrpSpPr>
        <p:grpSpPr>
          <a:xfrm>
            <a:off x="9303434" y="3492246"/>
            <a:ext cx="1239124" cy="577933"/>
            <a:chOff x="9321722" y="3647694"/>
            <a:chExt cx="1239124" cy="577933"/>
          </a:xfrm>
        </p:grpSpPr>
        <p:grpSp>
          <p:nvGrpSpPr>
            <p:cNvPr id="135" name="Group 134">
              <a:extLst>
                <a:ext uri="{FF2B5EF4-FFF2-40B4-BE49-F238E27FC236}">
                  <a16:creationId xmlns:a16="http://schemas.microsoft.com/office/drawing/2014/main" id="{D9DFACE2-C01D-41A1-9C0A-6263A2FEB124}"/>
                </a:ext>
              </a:extLst>
            </p:cNvPr>
            <p:cNvGrpSpPr/>
            <p:nvPr/>
          </p:nvGrpSpPr>
          <p:grpSpPr>
            <a:xfrm rot="9652240">
              <a:off x="9321722" y="3647694"/>
              <a:ext cx="830987" cy="577933"/>
              <a:chOff x="5405974" y="1533288"/>
              <a:chExt cx="611040" cy="424965"/>
            </a:xfrm>
          </p:grpSpPr>
          <p:sp>
            <p:nvSpPr>
              <p:cNvPr id="145" name="Trapezoid 144">
                <a:extLst>
                  <a:ext uri="{FF2B5EF4-FFF2-40B4-BE49-F238E27FC236}">
                    <a16:creationId xmlns:a16="http://schemas.microsoft.com/office/drawing/2014/main" id="{7933EEAA-4372-4E6E-B080-989D7C864400}"/>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rapezoid 145">
                <a:extLst>
                  <a:ext uri="{FF2B5EF4-FFF2-40B4-BE49-F238E27FC236}">
                    <a16:creationId xmlns:a16="http://schemas.microsoft.com/office/drawing/2014/main" id="{3D83A195-5740-4BED-B69A-C7FA44BE5FA7}"/>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rapezoid 146">
                <a:extLst>
                  <a:ext uri="{FF2B5EF4-FFF2-40B4-BE49-F238E27FC236}">
                    <a16:creationId xmlns:a16="http://schemas.microsoft.com/office/drawing/2014/main" id="{3B4FC330-7F8A-43B5-985B-55F5E4F35871}"/>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rapezoid 147">
                <a:extLst>
                  <a:ext uri="{FF2B5EF4-FFF2-40B4-BE49-F238E27FC236}">
                    <a16:creationId xmlns:a16="http://schemas.microsoft.com/office/drawing/2014/main" id="{CCE0CA2E-64C6-4D2B-B04B-0556FBF44D65}"/>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rapezoid 148">
                <a:extLst>
                  <a:ext uri="{FF2B5EF4-FFF2-40B4-BE49-F238E27FC236}">
                    <a16:creationId xmlns:a16="http://schemas.microsoft.com/office/drawing/2014/main" id="{EFF41D70-805D-4A30-926C-EDBBE6189782}"/>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6755CC93-2275-4511-A2BE-B151B3A394B3}"/>
                </a:ext>
              </a:extLst>
            </p:cNvPr>
            <p:cNvGrpSpPr/>
            <p:nvPr/>
          </p:nvGrpSpPr>
          <p:grpSpPr>
            <a:xfrm rot="2979890" flipH="1">
              <a:off x="10051358" y="3654191"/>
              <a:ext cx="509488" cy="509489"/>
              <a:chOff x="5108331" y="1463790"/>
              <a:chExt cx="374637" cy="374637"/>
            </a:xfrm>
          </p:grpSpPr>
          <p:sp>
            <p:nvSpPr>
              <p:cNvPr id="138" name="Oval 137">
                <a:extLst>
                  <a:ext uri="{FF2B5EF4-FFF2-40B4-BE49-F238E27FC236}">
                    <a16:creationId xmlns:a16="http://schemas.microsoft.com/office/drawing/2014/main" id="{6862881E-F60F-462D-85D7-9BC8170787EA}"/>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Shape 138">
                <a:extLst>
                  <a:ext uri="{FF2B5EF4-FFF2-40B4-BE49-F238E27FC236}">
                    <a16:creationId xmlns:a16="http://schemas.microsoft.com/office/drawing/2014/main" id="{BE4FBBD6-5D50-4CF2-9DD3-40C94371A74B}"/>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sp>
        <p:nvSpPr>
          <p:cNvPr id="79" name="TextBox 78">
            <a:extLst>
              <a:ext uri="{FF2B5EF4-FFF2-40B4-BE49-F238E27FC236}">
                <a16:creationId xmlns:a16="http://schemas.microsoft.com/office/drawing/2014/main" id="{B47F0C09-935A-4A9F-9D9B-75F670BC2EFB}"/>
              </a:ext>
            </a:extLst>
          </p:cNvPr>
          <p:cNvSpPr txBox="1"/>
          <p:nvPr/>
        </p:nvSpPr>
        <p:spPr>
          <a:xfrm>
            <a:off x="-462830" y="5477465"/>
            <a:ext cx="12192000" cy="861774"/>
          </a:xfrm>
          <a:prstGeom prst="rect">
            <a:avLst/>
          </a:prstGeom>
          <a:noFill/>
        </p:spPr>
        <p:txBody>
          <a:bodyPr wrap="square" rtlCol="0" anchor="ctr">
            <a:spAutoFit/>
          </a:bodyPr>
          <a:lstStyle/>
          <a:p>
            <a:pPr algn="ctr"/>
            <a:r>
              <a:rPr lang="en-US" sz="1600" dirty="0">
                <a:solidFill>
                  <a:schemeClr val="bg1"/>
                </a:solidFill>
                <a:latin typeface="+mj-lt"/>
              </a:rPr>
              <a:t>CPCS331 – Artificial Intelligence – Spring2020 -Project I</a:t>
            </a:r>
          </a:p>
          <a:p>
            <a:pPr algn="ctr"/>
            <a:r>
              <a:rPr lang="en-US" sz="1600" dirty="0">
                <a:solidFill>
                  <a:schemeClr val="bg1"/>
                </a:solidFill>
                <a:latin typeface="+mj-lt"/>
              </a:rPr>
              <a:t>[ implementing dots and boxes Using Alpha Beta, </a:t>
            </a:r>
          </a:p>
          <a:p>
            <a:pPr algn="ctr"/>
            <a:r>
              <a:rPr lang="en-US" sz="1600" dirty="0">
                <a:solidFill>
                  <a:schemeClr val="bg1"/>
                </a:solidFill>
                <a:latin typeface="+mj-lt"/>
              </a:rPr>
              <a:t>Minimax and MCTS algorithms]</a:t>
            </a:r>
          </a:p>
        </p:txBody>
      </p:sp>
      <p:grpSp>
        <p:nvGrpSpPr>
          <p:cNvPr id="4" name="Group 3">
            <a:extLst>
              <a:ext uri="{FF2B5EF4-FFF2-40B4-BE49-F238E27FC236}">
                <a16:creationId xmlns:a16="http://schemas.microsoft.com/office/drawing/2014/main" id="{8443A88D-85DD-43A3-8732-47D97401EECE}"/>
              </a:ext>
            </a:extLst>
          </p:cNvPr>
          <p:cNvGrpSpPr/>
          <p:nvPr/>
        </p:nvGrpSpPr>
        <p:grpSpPr>
          <a:xfrm>
            <a:off x="2904492" y="1491640"/>
            <a:ext cx="719484" cy="1265041"/>
            <a:chOff x="2904492" y="1491640"/>
            <a:chExt cx="719484" cy="1265041"/>
          </a:xfrm>
        </p:grpSpPr>
        <p:grpSp>
          <p:nvGrpSpPr>
            <p:cNvPr id="114" name="Group 113">
              <a:extLst>
                <a:ext uri="{FF2B5EF4-FFF2-40B4-BE49-F238E27FC236}">
                  <a16:creationId xmlns:a16="http://schemas.microsoft.com/office/drawing/2014/main" id="{102E8560-FD37-4513-B6D2-1C6C77AAFC4D}"/>
                </a:ext>
              </a:extLst>
            </p:cNvPr>
            <p:cNvGrpSpPr/>
            <p:nvPr/>
          </p:nvGrpSpPr>
          <p:grpSpPr>
            <a:xfrm rot="3348710">
              <a:off x="2921335" y="2054040"/>
              <a:ext cx="827730" cy="577552"/>
              <a:chOff x="5405974" y="1533288"/>
              <a:chExt cx="608646" cy="424685"/>
            </a:xfrm>
          </p:grpSpPr>
          <p:sp>
            <p:nvSpPr>
              <p:cNvPr id="90" name="Trapezoid 89">
                <a:extLst>
                  <a:ext uri="{FF2B5EF4-FFF2-40B4-BE49-F238E27FC236}">
                    <a16:creationId xmlns:a16="http://schemas.microsoft.com/office/drawing/2014/main" id="{66F17736-523B-4733-8F89-65A939EC03E5}"/>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9718FD80-7C49-4094-8FBD-D3601FF8C90E}"/>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apezoid 88">
                <a:extLst>
                  <a:ext uri="{FF2B5EF4-FFF2-40B4-BE49-F238E27FC236}">
                    <a16:creationId xmlns:a16="http://schemas.microsoft.com/office/drawing/2014/main" id="{EF77CC75-10ED-4334-8C55-E2BFF7F39355}"/>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apezoid 92">
                <a:extLst>
                  <a:ext uri="{FF2B5EF4-FFF2-40B4-BE49-F238E27FC236}">
                    <a16:creationId xmlns:a16="http://schemas.microsoft.com/office/drawing/2014/main" id="{B7AD5D59-46AE-4863-AE03-B88E6E7A5510}"/>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rapezoid 91">
                <a:extLst>
                  <a:ext uri="{FF2B5EF4-FFF2-40B4-BE49-F238E27FC236}">
                    <a16:creationId xmlns:a16="http://schemas.microsoft.com/office/drawing/2014/main" id="{15E0BCD7-EF9F-4A1E-BE33-C96CD4ACA15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A82C3C5-6304-401A-82B3-EDC0E26976CF}"/>
                </a:ext>
              </a:extLst>
            </p:cNvPr>
            <p:cNvGrpSpPr/>
            <p:nvPr/>
          </p:nvGrpSpPr>
          <p:grpSpPr>
            <a:xfrm rot="3536101">
              <a:off x="2904493" y="1491639"/>
              <a:ext cx="509488" cy="509489"/>
              <a:chOff x="5108331" y="1463790"/>
              <a:chExt cx="374637" cy="374637"/>
            </a:xfrm>
          </p:grpSpPr>
          <p:sp>
            <p:nvSpPr>
              <p:cNvPr id="88" name="Oval 87">
                <a:extLst>
                  <a:ext uri="{FF2B5EF4-FFF2-40B4-BE49-F238E27FC236}">
                    <a16:creationId xmlns:a16="http://schemas.microsoft.com/office/drawing/2014/main" id="{56792953-F4B9-43CC-8511-49184ED79294}"/>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FE9EAEF9-FEFC-4538-A8A8-6863A8156719}"/>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sp>
        <p:nvSpPr>
          <p:cNvPr id="10" name="TextBox 9">
            <a:extLst>
              <a:ext uri="{FF2B5EF4-FFF2-40B4-BE49-F238E27FC236}">
                <a16:creationId xmlns:a16="http://schemas.microsoft.com/office/drawing/2014/main" id="{447E6E19-31A9-4BE7-9FF8-69E809D02239}"/>
              </a:ext>
            </a:extLst>
          </p:cNvPr>
          <p:cNvSpPr txBox="1"/>
          <p:nvPr/>
        </p:nvSpPr>
        <p:spPr>
          <a:xfrm rot="453041">
            <a:off x="3581204" y="2403544"/>
            <a:ext cx="6170498" cy="1015663"/>
          </a:xfrm>
          <a:prstGeom prst="rect">
            <a:avLst/>
          </a:prstGeom>
          <a:noFill/>
        </p:spPr>
        <p:txBody>
          <a:bodyPr wrap="square" rtlCol="0">
            <a:spAutoFit/>
          </a:bodyPr>
          <a:lstStyle/>
          <a:p>
            <a:r>
              <a:rPr lang="en-US" sz="6000" dirty="0">
                <a:solidFill>
                  <a:schemeClr val="bg1"/>
                </a:solidFill>
                <a:latin typeface="Colonna MT" panose="04020805060202030203" pitchFamily="82" charset="0"/>
              </a:rPr>
              <a:t>Dots And Boxes</a:t>
            </a:r>
            <a:endParaRPr lang="en-GB" sz="6000" dirty="0">
              <a:solidFill>
                <a:schemeClr val="bg1"/>
              </a:solidFill>
              <a:latin typeface="Colonna MT" panose="04020805060202030203" pitchFamily="82" charset="0"/>
            </a:endParaRPr>
          </a:p>
        </p:txBody>
      </p:sp>
      <p:pic>
        <p:nvPicPr>
          <p:cNvPr id="12" name="Picture 11">
            <a:extLst>
              <a:ext uri="{FF2B5EF4-FFF2-40B4-BE49-F238E27FC236}">
                <a16:creationId xmlns:a16="http://schemas.microsoft.com/office/drawing/2014/main" id="{9C67CAF1-81B3-4E2D-AB02-85CEC0B4FE81}"/>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r="47564"/>
          <a:stretch/>
        </p:blipFill>
        <p:spPr>
          <a:xfrm rot="454725">
            <a:off x="5010088" y="3522243"/>
            <a:ext cx="1429127" cy="1385828"/>
          </a:xfrm>
          <a:prstGeom prst="rect">
            <a:avLst/>
          </a:prstGeom>
        </p:spPr>
      </p:pic>
    </p:spTree>
    <p:extLst>
      <p:ext uri="{BB962C8B-B14F-4D97-AF65-F5344CB8AC3E}">
        <p14:creationId xmlns:p14="http://schemas.microsoft.com/office/powerpoint/2010/main" val="88543751"/>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910C85-1693-4DB4-9E21-60D3C8F650EA}"/>
              </a:ext>
            </a:extLst>
          </p:cNvPr>
          <p:cNvSpPr>
            <a:spLocks noGrp="1"/>
          </p:cNvSpPr>
          <p:nvPr>
            <p:ph type="body" sz="quarter" idx="10"/>
          </p:nvPr>
        </p:nvSpPr>
        <p:spPr>
          <a:xfrm>
            <a:off x="1336164" y="794412"/>
            <a:ext cx="4356372" cy="724247"/>
          </a:xfrm>
        </p:spPr>
        <p:txBody>
          <a:bodyPr/>
          <a:lstStyle/>
          <a:p>
            <a:r>
              <a:rPr lang="en-US" sz="3600" dirty="0"/>
              <a:t>Pseudo Code For </a:t>
            </a:r>
          </a:p>
          <a:p>
            <a:r>
              <a:rPr lang="en-US" sz="3600" dirty="0"/>
              <a:t>MCT algorithm </a:t>
            </a:r>
            <a:endParaRPr lang="en-GB" sz="3600" dirty="0"/>
          </a:p>
        </p:txBody>
      </p:sp>
      <p:pic>
        <p:nvPicPr>
          <p:cNvPr id="5" name="Picture 226" descr="A screenshot of text&#10;&#10;Description automatically generated">
            <a:extLst>
              <a:ext uri="{FF2B5EF4-FFF2-40B4-BE49-F238E27FC236}">
                <a16:creationId xmlns:a16="http://schemas.microsoft.com/office/drawing/2014/main" id="{C5266C82-B506-4463-8590-2E3F6580C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74" y="2382283"/>
            <a:ext cx="6006353" cy="4096632"/>
          </a:xfrm>
          <a:prstGeom prst="rect">
            <a:avLst/>
          </a:prstGeom>
          <a:noFill/>
          <a:ln w="57150">
            <a:solidFill>
              <a:schemeClr val="accent6"/>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E9CC1-0A01-48ED-BF14-FF2D67FD15FD}"/>
              </a:ext>
            </a:extLst>
          </p:cNvPr>
          <p:cNvSpPr txBox="1"/>
          <p:nvPr/>
        </p:nvSpPr>
        <p:spPr>
          <a:xfrm>
            <a:off x="8872896" y="2527237"/>
            <a:ext cx="1162530" cy="830997"/>
          </a:xfrm>
          <a:prstGeom prst="rect">
            <a:avLst/>
          </a:prstGeom>
          <a:noFill/>
        </p:spPr>
        <p:txBody>
          <a:bodyPr wrap="square" rtlCol="0">
            <a:spAutoFit/>
          </a:bodyPr>
          <a:lstStyle/>
          <a:p>
            <a:r>
              <a:rPr lang="en-US" sz="4800" dirty="0">
                <a:solidFill>
                  <a:schemeClr val="accent5"/>
                </a:solidFill>
              </a:rPr>
              <a:t>&lt;/&gt;</a:t>
            </a:r>
            <a:endParaRPr lang="en-GB" dirty="0">
              <a:solidFill>
                <a:schemeClr val="accent5"/>
              </a:solidFill>
            </a:endParaRPr>
          </a:p>
        </p:txBody>
      </p:sp>
      <p:pic>
        <p:nvPicPr>
          <p:cNvPr id="8" name="Picture 11" descr="A screenshot of a cell phone&#10;&#10;Description automatically generated">
            <a:extLst>
              <a:ext uri="{FF2B5EF4-FFF2-40B4-BE49-F238E27FC236}">
                <a16:creationId xmlns:a16="http://schemas.microsoft.com/office/drawing/2014/main" id="{8E2B32C1-84A1-44F8-A621-186D90649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494" y="1837907"/>
            <a:ext cx="4604332" cy="2302166"/>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821F7C23-D021-4C1C-9581-8F8152E6B58E}"/>
              </a:ext>
            </a:extLst>
          </p:cNvPr>
          <p:cNvSpPr txBox="1">
            <a:spLocks/>
          </p:cNvSpPr>
          <p:nvPr/>
        </p:nvSpPr>
        <p:spPr>
          <a:xfrm>
            <a:off x="7200474" y="5354129"/>
            <a:ext cx="4356372"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Final output</a:t>
            </a:r>
            <a:endParaRPr lang="en-GB" sz="3600" dirty="0"/>
          </a:p>
        </p:txBody>
      </p:sp>
    </p:spTree>
    <p:extLst>
      <p:ext uri="{BB962C8B-B14F-4D97-AF65-F5344CB8AC3E}">
        <p14:creationId xmlns:p14="http://schemas.microsoft.com/office/powerpoint/2010/main" val="99477043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1226339"/>
            <a:ext cx="11573197" cy="724247"/>
          </a:xfrm>
          <a:prstGeom prst="rect">
            <a:avLst/>
          </a:prstGeom>
        </p:spPr>
        <p:txBody>
          <a:bodyPr/>
          <a:lstStyle/>
          <a:p>
            <a:pPr lvl="0" eaLnBrk="0" fontAlgn="base" hangingPunct="0">
              <a:lnSpc>
                <a:spcPct val="100000"/>
              </a:lnSpc>
              <a:spcBef>
                <a:spcPct val="0"/>
              </a:spcBef>
              <a:spcAft>
                <a:spcPct val="0"/>
              </a:spcAft>
            </a:pPr>
            <a:r>
              <a:rPr lang="en-US" altLang="en-US" b="1" dirty="0" bmk="">
                <a:solidFill>
                  <a:srgbClr val="1F3864"/>
                </a:solidFill>
                <a:latin typeface="Calibri Light" panose="020F0302020204030204" pitchFamily="34" charset="0"/>
                <a:ea typeface="Yu Gothic Light" panose="020B0300000000000000" pitchFamily="34" charset="-128"/>
                <a:cs typeface="Times New Roman" panose="02020603050405020304" pitchFamily="18" charset="0"/>
              </a:rPr>
              <a:t>MCTS Algorithm Evaluation</a:t>
            </a:r>
            <a:endParaRPr lang="en-US" altLang="en-US" b="1" dirty="0">
              <a:solidFill>
                <a:srgbClr val="4472C4"/>
              </a:solidFill>
              <a:latin typeface="Calibri Light" panose="020F0302020204030204" pitchFamily="34" charset="0"/>
              <a:ea typeface="Yu Gothic Light" panose="020B0300000000000000" pitchFamily="34" charset="-128"/>
              <a:cs typeface="Times New Roman" panose="02020603050405020304" pitchFamily="18" charset="0"/>
            </a:endParaRPr>
          </a:p>
        </p:txBody>
      </p:sp>
      <p:graphicFrame>
        <p:nvGraphicFramePr>
          <p:cNvPr id="3" name="Table 2">
            <a:extLst>
              <a:ext uri="{FF2B5EF4-FFF2-40B4-BE49-F238E27FC236}">
                <a16:creationId xmlns:a16="http://schemas.microsoft.com/office/drawing/2014/main" id="{900793D3-7CDB-4062-B4D1-E4CEDA00766F}"/>
              </a:ext>
            </a:extLst>
          </p:cNvPr>
          <p:cNvGraphicFramePr>
            <a:graphicFrameLocks noGrp="1"/>
          </p:cNvGraphicFramePr>
          <p:nvPr>
            <p:extLst>
              <p:ext uri="{D42A27DB-BD31-4B8C-83A1-F6EECF244321}">
                <p14:modId xmlns:p14="http://schemas.microsoft.com/office/powerpoint/2010/main" val="3062519135"/>
              </p:ext>
            </p:extLst>
          </p:nvPr>
        </p:nvGraphicFramePr>
        <p:xfrm>
          <a:off x="844033" y="2750347"/>
          <a:ext cx="10328363" cy="2157068"/>
        </p:xfrm>
        <a:graphic>
          <a:graphicData uri="http://schemas.openxmlformats.org/drawingml/2006/table">
            <a:tbl>
              <a:tblPr firstRow="1" lastCol="1" bandRow="1" bandCol="1">
                <a:tableStyleId>{5C22544A-7EE6-4342-B048-85BDC9FD1C3A}</a:tableStyleId>
              </a:tblPr>
              <a:tblGrid>
                <a:gridCol w="2810438">
                  <a:extLst>
                    <a:ext uri="{9D8B030D-6E8A-4147-A177-3AD203B41FA5}">
                      <a16:colId xmlns:a16="http://schemas.microsoft.com/office/drawing/2014/main" val="20000"/>
                    </a:ext>
                  </a:extLst>
                </a:gridCol>
                <a:gridCol w="2599655">
                  <a:extLst>
                    <a:ext uri="{9D8B030D-6E8A-4147-A177-3AD203B41FA5}">
                      <a16:colId xmlns:a16="http://schemas.microsoft.com/office/drawing/2014/main" val="20001"/>
                    </a:ext>
                  </a:extLst>
                </a:gridCol>
                <a:gridCol w="2459134">
                  <a:extLst>
                    <a:ext uri="{9D8B030D-6E8A-4147-A177-3AD203B41FA5}">
                      <a16:colId xmlns:a16="http://schemas.microsoft.com/office/drawing/2014/main" val="20004"/>
                    </a:ext>
                  </a:extLst>
                </a:gridCol>
                <a:gridCol w="2459136">
                  <a:extLst>
                    <a:ext uri="{9D8B030D-6E8A-4147-A177-3AD203B41FA5}">
                      <a16:colId xmlns:a16="http://schemas.microsoft.com/office/drawing/2014/main" val="20007"/>
                    </a:ext>
                  </a:extLst>
                </a:gridCol>
              </a:tblGrid>
              <a:tr h="419708">
                <a:tc>
                  <a:txBody>
                    <a:bodyPr/>
                    <a:lstStyle/>
                    <a:p>
                      <a:pPr lvl="0" algn="ctr">
                        <a:lnSpc>
                          <a:spcPct val="100000"/>
                        </a:lnSpc>
                      </a:pPr>
                      <a:r>
                        <a:rPr lang="en-JM" altLang="ko-KR" sz="1400" b="1" spc="0" dirty="0">
                          <a:solidFill>
                            <a:schemeClr val="bg1"/>
                          </a:solidFill>
                          <a:latin typeface="+mn-lt"/>
                          <a:cs typeface="Arial" pitchFamily="34" charset="0"/>
                        </a:rPr>
                        <a:t>Completeness</a:t>
                      </a: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lvl="0" algn="ctr">
                        <a:lnSpc>
                          <a:spcPct val="100000"/>
                        </a:lnSpc>
                      </a:pPr>
                      <a:r>
                        <a:rPr lang="en-JM" altLang="ko-KR" sz="1400" b="1" spc="0" dirty="0">
                          <a:solidFill>
                            <a:schemeClr val="bg1"/>
                          </a:solidFill>
                          <a:latin typeface="+mn-lt"/>
                          <a:cs typeface="Arial" pitchFamily="34" charset="0"/>
                        </a:rPr>
                        <a:t>optimality</a:t>
                      </a:r>
                    </a:p>
                  </a:txBody>
                  <a:tcPr anchor="ct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lvl="0" algn="ctr">
                        <a:lnSpc>
                          <a:spcPct val="100000"/>
                        </a:lnSpc>
                      </a:pPr>
                      <a:r>
                        <a:rPr lang="en-JM" altLang="ko-KR" sz="1400" b="1" spc="0" dirty="0">
                          <a:solidFill>
                            <a:schemeClr val="bg1"/>
                          </a:solidFill>
                          <a:latin typeface="+mn-lt"/>
                          <a:cs typeface="Arial" pitchFamily="34" charset="0"/>
                        </a:rPr>
                        <a:t>Time complexity</a:t>
                      </a:r>
                    </a:p>
                  </a:txBody>
                  <a:tcPr anchor="ct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vl="0" algn="ctr">
                        <a:lnSpc>
                          <a:spcPct val="100000"/>
                        </a:lnSpc>
                      </a:pPr>
                      <a:r>
                        <a:rPr lang="en-JM" altLang="ko-KR" sz="1400" b="1" spc="0" dirty="0">
                          <a:solidFill>
                            <a:schemeClr val="bg1"/>
                          </a:solidFill>
                          <a:latin typeface="+mn-lt"/>
                          <a:cs typeface="Arial" pitchFamily="34" charset="0"/>
                        </a:rPr>
                        <a:t>Space complexity</a:t>
                      </a: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303087">
                <a:tc>
                  <a:txBody>
                    <a:bodyPr/>
                    <a:lstStyle/>
                    <a:p>
                      <a:pPr algn="ctr"/>
                      <a:r>
                        <a:rPr lang="en-JM" sz="1200" dirty="0">
                          <a:solidFill>
                            <a:schemeClr val="tx1">
                              <a:lumMod val="75000"/>
                              <a:lumOff val="25000"/>
                            </a:schemeClr>
                          </a:solidFill>
                          <a:latin typeface="+mn-lt"/>
                          <a:cs typeface="Arial" pitchFamily="34" charset="0"/>
                        </a:rPr>
                        <a:t>Yes </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No, but it finds the optimal solution in only current state</a:t>
                      </a:r>
                      <a:endParaRPr lang="en-JM" sz="1200" dirty="0">
                        <a:solidFill>
                          <a:schemeClr val="tx1">
                            <a:lumMod val="75000"/>
                            <a:lumOff val="25000"/>
                          </a:schemeClr>
                        </a:solidFill>
                        <a:latin typeface="+mn-lt"/>
                        <a:cs typeface="Arial" pitchFamily="34" charset="0"/>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O(</a:t>
                      </a:r>
                      <a:r>
                        <a:rPr lang="en-US" altLang="ko-KR" sz="1200" b="0" dirty="0" err="1">
                          <a:solidFill>
                            <a:schemeClr val="tx1">
                              <a:lumMod val="75000"/>
                              <a:lumOff val="25000"/>
                            </a:schemeClr>
                          </a:solidFill>
                          <a:latin typeface="+mn-lt"/>
                          <a:cs typeface="Arial" pitchFamily="34" charset="0"/>
                        </a:rPr>
                        <a:t>mkI</a:t>
                      </a:r>
                      <a:r>
                        <a:rPr lang="en-US" altLang="ko-KR" sz="1200" b="0" dirty="0">
                          <a:solidFill>
                            <a:schemeClr val="tx1">
                              <a:lumMod val="75000"/>
                              <a:lumOff val="25000"/>
                            </a:schemeClr>
                          </a:solidFill>
                          <a:latin typeface="+mn-lt"/>
                          <a:cs typeface="Arial" pitchFamily="34" charset="0"/>
                        </a:rPr>
                        <a:t>/C) where mm is the number of random children to consider per search and kk is the number of parallel searches, and II is the number of iterations and CC is the number of cores available.</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kern="1200" dirty="0">
                          <a:solidFill>
                            <a:schemeClr val="tx1">
                              <a:lumMod val="75000"/>
                              <a:lumOff val="25000"/>
                            </a:schemeClr>
                          </a:solidFill>
                          <a:latin typeface="+mn-lt"/>
                          <a:cs typeface="Arial" pitchFamily="34" charset="0"/>
                        </a:rPr>
                        <a:t>O(</a:t>
                      </a:r>
                      <a:r>
                        <a:rPr lang="en-US" altLang="ko-KR" sz="1200" b="0" kern="1200" dirty="0" err="1">
                          <a:solidFill>
                            <a:schemeClr val="tx1">
                              <a:lumMod val="75000"/>
                              <a:lumOff val="25000"/>
                            </a:schemeClr>
                          </a:solidFill>
                          <a:latin typeface="+mn-lt"/>
                          <a:cs typeface="Arial" pitchFamily="34" charset="0"/>
                        </a:rPr>
                        <a:t>mk</a:t>
                      </a:r>
                      <a:r>
                        <a:rPr lang="en-US" altLang="ko-KR" sz="1200" b="0" kern="1200" dirty="0">
                          <a:solidFill>
                            <a:schemeClr val="tx1">
                              <a:lumMod val="75000"/>
                              <a:lumOff val="25000"/>
                            </a:schemeClr>
                          </a:solidFill>
                          <a:latin typeface="+mn-lt"/>
                          <a:cs typeface="Arial" pitchFamily="34" charset="0"/>
                        </a:rPr>
                        <a:t>) since in each iteration we map </a:t>
                      </a:r>
                      <a:r>
                        <a:rPr lang="en-US" altLang="ko-KR" sz="1200" b="0" kern="1200" dirty="0" err="1">
                          <a:solidFill>
                            <a:schemeClr val="tx1">
                              <a:lumMod val="75000"/>
                              <a:lumOff val="25000"/>
                            </a:schemeClr>
                          </a:solidFill>
                          <a:latin typeface="+mn-lt"/>
                          <a:cs typeface="Arial" pitchFamily="34" charset="0"/>
                        </a:rPr>
                        <a:t>mk</a:t>
                      </a:r>
                      <a:r>
                        <a:rPr lang="en-US" altLang="ko-KR" sz="1200" b="0" kern="1200" dirty="0">
                          <a:solidFill>
                            <a:schemeClr val="tx1">
                              <a:lumMod val="75000"/>
                              <a:lumOff val="25000"/>
                            </a:schemeClr>
                          </a:solidFill>
                          <a:latin typeface="+mn-lt"/>
                          <a:cs typeface="Arial" pitchFamily="34" charset="0"/>
                        </a:rPr>
                        <a:t> states over the cluster.</a:t>
                      </a:r>
                    </a:p>
                    <a:p>
                      <a:pPr marL="0" marR="0" indent="0" algn="ctr" defTabSz="914400" rtl="0" eaLnBrk="1" fontAlgn="auto" latinLnBrk="0" hangingPunct="1">
                        <a:lnSpc>
                          <a:spcPct val="100000"/>
                        </a:lnSpc>
                        <a:spcBef>
                          <a:spcPts val="0"/>
                        </a:spcBef>
                        <a:spcAft>
                          <a:spcPts val="0"/>
                        </a:spcAft>
                        <a:buClrTx/>
                        <a:buSzTx/>
                        <a:buFontTx/>
                        <a:buNone/>
                        <a:tabLst/>
                        <a:defRPr/>
                      </a:pPr>
                      <a:endParaRPr lang="en-JM" altLang="ko-KR" sz="1200" b="0" dirty="0">
                        <a:solidFill>
                          <a:schemeClr val="tx1">
                            <a:lumMod val="75000"/>
                            <a:lumOff val="25000"/>
                          </a:schemeClr>
                        </a:solidFill>
                        <a:latin typeface="+mn-lt"/>
                        <a:cs typeface="Arial" pitchFamily="34" charset="0"/>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8500801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329624" y="-274845"/>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grpSp>
        <p:nvGrpSpPr>
          <p:cNvPr id="10" name="Group 9">
            <a:extLst>
              <a:ext uri="{FF2B5EF4-FFF2-40B4-BE49-F238E27FC236}">
                <a16:creationId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13" name="TextBox 12">
            <a:extLst>
              <a:ext uri="{FF2B5EF4-FFF2-40B4-BE49-F238E27FC236}">
                <a16:creationId xmlns:a16="http://schemas.microsoft.com/office/drawing/2014/main" id="{47E9F9A3-41FF-4E8D-BC50-55362F20C346}"/>
              </a:ext>
            </a:extLst>
          </p:cNvPr>
          <p:cNvSpPr txBox="1"/>
          <p:nvPr/>
        </p:nvSpPr>
        <p:spPr>
          <a:xfrm>
            <a:off x="3714351" y="373856"/>
            <a:ext cx="433136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15" name="TextBox 14">
            <a:extLst>
              <a:ext uri="{FF2B5EF4-FFF2-40B4-BE49-F238E27FC236}">
                <a16:creationId xmlns:a16="http://schemas.microsoft.com/office/drawing/2014/main" id="{E2E13EEE-49BC-4F19-9842-3421048C55CA}"/>
              </a:ext>
            </a:extLst>
          </p:cNvPr>
          <p:cNvSpPr txBox="1"/>
          <p:nvPr/>
        </p:nvSpPr>
        <p:spPr>
          <a:xfrm>
            <a:off x="3814564" y="3214216"/>
            <a:ext cx="4331369" cy="3046988"/>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Group</a:t>
            </a:r>
            <a:endParaRPr lang="en-US" altLang="ko-KR" sz="3200" dirty="0">
              <a:solidFill>
                <a:schemeClr val="bg1"/>
              </a:solidFill>
              <a:cs typeface="Arial" pitchFamily="34" charset="0"/>
            </a:endParaRPr>
          </a:p>
          <a:p>
            <a:pPr algn="ctr"/>
            <a:r>
              <a:rPr lang="en-US" altLang="ko-KR" sz="3200" dirty="0">
                <a:solidFill>
                  <a:schemeClr val="bg1"/>
                </a:solidFill>
                <a:cs typeface="Arial" pitchFamily="34" charset="0"/>
              </a:rPr>
              <a:t>Elham </a:t>
            </a:r>
            <a:r>
              <a:rPr lang="en-US" altLang="ko-KR" sz="3200" dirty="0" err="1">
                <a:solidFill>
                  <a:schemeClr val="bg1"/>
                </a:solidFill>
                <a:cs typeface="Arial" pitchFamily="34" charset="0"/>
              </a:rPr>
              <a:t>Imdad</a:t>
            </a:r>
            <a:endParaRPr lang="en-US" altLang="ko-KR" sz="3200" dirty="0">
              <a:solidFill>
                <a:schemeClr val="bg1"/>
              </a:solidFill>
              <a:cs typeface="Arial" pitchFamily="34" charset="0"/>
            </a:endParaRPr>
          </a:p>
          <a:p>
            <a:pPr algn="ctr"/>
            <a:r>
              <a:rPr lang="en-US" altLang="ko-KR" sz="3200" dirty="0">
                <a:solidFill>
                  <a:schemeClr val="bg1"/>
                </a:solidFill>
                <a:cs typeface="Arial" pitchFamily="34" charset="0"/>
              </a:rPr>
              <a:t>Ghadeer </a:t>
            </a:r>
            <a:r>
              <a:rPr lang="en-US" altLang="ko-KR" sz="3200" dirty="0" err="1">
                <a:solidFill>
                  <a:schemeClr val="bg1"/>
                </a:solidFill>
                <a:cs typeface="Arial" pitchFamily="34" charset="0"/>
              </a:rPr>
              <a:t>Qalas</a:t>
            </a:r>
            <a:endParaRPr lang="en-US" altLang="ko-KR" sz="3200" dirty="0">
              <a:solidFill>
                <a:schemeClr val="bg1"/>
              </a:solidFill>
              <a:cs typeface="Arial" pitchFamily="34" charset="0"/>
            </a:endParaRPr>
          </a:p>
          <a:p>
            <a:pPr algn="ctr"/>
            <a:r>
              <a:rPr lang="en-US" altLang="ko-KR" sz="3200" dirty="0">
                <a:solidFill>
                  <a:schemeClr val="bg1"/>
                </a:solidFill>
                <a:cs typeface="Arial" pitchFamily="34" charset="0"/>
              </a:rPr>
              <a:t>Lena Abdulmnan</a:t>
            </a:r>
          </a:p>
          <a:p>
            <a:pPr algn="ctr"/>
            <a:endParaRPr lang="en-US" altLang="ko-KR" sz="3200" dirty="0">
              <a:solidFill>
                <a:schemeClr val="bg1"/>
              </a:solidFill>
              <a:cs typeface="Arial" pitchFamily="34" charset="0"/>
            </a:endParaRPr>
          </a:p>
          <a:p>
            <a:pPr algn="ctr"/>
            <a:r>
              <a:rPr lang="en-US" altLang="ko-KR" sz="3200" dirty="0">
                <a:solidFill>
                  <a:schemeClr val="bg1"/>
                </a:solidFill>
                <a:cs typeface="Arial" pitchFamily="34" charset="0"/>
              </a:rPr>
              <a:t>Section AA</a:t>
            </a:r>
          </a:p>
        </p:txBody>
      </p:sp>
    </p:spTree>
    <p:extLst>
      <p:ext uri="{BB962C8B-B14F-4D97-AF65-F5344CB8AC3E}">
        <p14:creationId xmlns:p14="http://schemas.microsoft.com/office/powerpoint/2010/main" val="748142063"/>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13623931-15D2-4834-8280-54ACC1445BD1}"/>
              </a:ext>
            </a:extLst>
          </p:cNvPr>
          <p:cNvSpPr txBox="1"/>
          <p:nvPr/>
        </p:nvSpPr>
        <p:spPr>
          <a:xfrm>
            <a:off x="5232260" y="635048"/>
            <a:ext cx="6603439" cy="923330"/>
          </a:xfrm>
          <a:prstGeom prst="rect">
            <a:avLst/>
          </a:prstGeom>
          <a:noFill/>
        </p:spPr>
        <p:txBody>
          <a:bodyPr wrap="square" rtlCol="0" anchor="ctr">
            <a:spAutoFit/>
          </a:bodyPr>
          <a:lstStyle/>
          <a:p>
            <a:r>
              <a:rPr lang="en-US" altLang="ko-KR" sz="5400" dirty="0">
                <a:solidFill>
                  <a:schemeClr val="accent2"/>
                </a:solidFill>
                <a:cs typeface="Arial" pitchFamily="34" charset="0"/>
              </a:rPr>
              <a:t>Dots and Boxes</a:t>
            </a:r>
            <a:endParaRPr lang="ko-KR" altLang="en-US" sz="5400" dirty="0">
              <a:solidFill>
                <a:schemeClr val="accent6"/>
              </a:solidFill>
              <a:cs typeface="Arial" pitchFamily="34" charset="0"/>
            </a:endParaRPr>
          </a:p>
        </p:txBody>
      </p:sp>
      <p:sp>
        <p:nvSpPr>
          <p:cNvPr id="2" name="Rectangle 1">
            <a:extLst>
              <a:ext uri="{FF2B5EF4-FFF2-40B4-BE49-F238E27FC236}">
                <a16:creationId xmlns:a16="http://schemas.microsoft.com/office/drawing/2014/main" id="{55D3C11E-00DF-438B-B21A-21587A33AD92}"/>
              </a:ext>
            </a:extLst>
          </p:cNvPr>
          <p:cNvSpPr/>
          <p:nvPr/>
        </p:nvSpPr>
        <p:spPr>
          <a:xfrm>
            <a:off x="4864662" y="2106124"/>
            <a:ext cx="6096000" cy="2246769"/>
          </a:xfrm>
          <a:prstGeom prst="rect">
            <a:avLst/>
          </a:prstGeom>
        </p:spPr>
        <p:txBody>
          <a:bodyPr>
            <a:spAutoFit/>
          </a:bodyPr>
          <a:lstStyle/>
          <a:p>
            <a:pPr indent="457200"/>
            <a:r>
              <a:rPr lang="en-US" sz="2000" dirty="0">
                <a:solidFill>
                  <a:schemeClr val="tx1">
                    <a:lumMod val="75000"/>
                    <a:lumOff val="25000"/>
                  </a:schemeClr>
                </a:solidFill>
                <a:cs typeface="Arial" pitchFamily="34" charset="0"/>
              </a:rPr>
              <a:t>Dots and Boxes is a two player game, whereas the players draw a rectangular grid of dots typically with size 6*6  and take turns drawing lines between pairs of horizontally or vertically adjacent dots, when a plyer form a box he/she gets to play a second turn. The player with the greater number of boxes wins the game.</a:t>
            </a:r>
            <a:endParaRPr lang="en-GB" sz="2000" dirty="0">
              <a:solidFill>
                <a:schemeClr val="tx1">
                  <a:lumMod val="75000"/>
                  <a:lumOff val="25000"/>
                </a:schemeClr>
              </a:solidFill>
              <a:cs typeface="Arial" pitchFamily="34" charset="0"/>
            </a:endParaRPr>
          </a:p>
        </p:txBody>
      </p:sp>
      <p:sp>
        <p:nvSpPr>
          <p:cNvPr id="3" name="Rectangle 2">
            <a:extLst>
              <a:ext uri="{FF2B5EF4-FFF2-40B4-BE49-F238E27FC236}">
                <a16:creationId xmlns:a16="http://schemas.microsoft.com/office/drawing/2014/main" id="{39B9D0AA-F6CA-4F84-9E60-7161FB85F563}"/>
              </a:ext>
            </a:extLst>
          </p:cNvPr>
          <p:cNvSpPr/>
          <p:nvPr/>
        </p:nvSpPr>
        <p:spPr>
          <a:xfrm>
            <a:off x="105684" y="5155562"/>
            <a:ext cx="3800044" cy="15576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291D9A8-A792-497A-AE8A-CC12044DD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41" y="1469434"/>
            <a:ext cx="3691729" cy="3814787"/>
          </a:xfrm>
          <a:prstGeom prst="rect">
            <a:avLst/>
          </a:prstGeom>
        </p:spPr>
      </p:pic>
      <p:sp>
        <p:nvSpPr>
          <p:cNvPr id="27" name="Rectangle 26">
            <a:extLst>
              <a:ext uri="{FF2B5EF4-FFF2-40B4-BE49-F238E27FC236}">
                <a16:creationId xmlns:a16="http://schemas.microsoft.com/office/drawing/2014/main" id="{FD2FE5AC-3574-4E16-B8C9-02AECA70F2D1}"/>
              </a:ext>
            </a:extLst>
          </p:cNvPr>
          <p:cNvSpPr/>
          <p:nvPr/>
        </p:nvSpPr>
        <p:spPr>
          <a:xfrm>
            <a:off x="105683" y="0"/>
            <a:ext cx="3800044" cy="15576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610227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4C5CC-4301-49B3-BAD1-D4DE986CB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621" y="2049962"/>
            <a:ext cx="6394589" cy="3595201"/>
          </a:xfrm>
          <a:prstGeom prst="rect">
            <a:avLst/>
          </a:prstGeom>
          <a:ln>
            <a:noFill/>
          </a:ln>
        </p:spPr>
      </p:pic>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259530"/>
            <a:ext cx="11573197" cy="724247"/>
          </a:xfrm>
          <a:prstGeom prst="rect">
            <a:avLst/>
          </a:prstGeom>
        </p:spPr>
        <p:txBody>
          <a:bodyPr/>
          <a:lstStyle/>
          <a:p>
            <a:r>
              <a:rPr lang="en-US" sz="4400" dirty="0"/>
              <a:t>Problem formulation </a:t>
            </a:r>
          </a:p>
        </p:txBody>
      </p:sp>
      <p:grpSp>
        <p:nvGrpSpPr>
          <p:cNvPr id="36" name="Group 35">
            <a:extLst>
              <a:ext uri="{FF2B5EF4-FFF2-40B4-BE49-F238E27FC236}">
                <a16:creationId xmlns:a16="http://schemas.microsoft.com/office/drawing/2014/main" id="{3D6B3A42-7A73-4839-B087-1ED41F0410E1}"/>
              </a:ext>
            </a:extLst>
          </p:cNvPr>
          <p:cNvGrpSpPr/>
          <p:nvPr/>
        </p:nvGrpSpPr>
        <p:grpSpPr>
          <a:xfrm>
            <a:off x="721619" y="1420244"/>
            <a:ext cx="5130744" cy="946557"/>
            <a:chOff x="611559" y="2708920"/>
            <a:chExt cx="2675111" cy="946557"/>
          </a:xfrm>
        </p:grpSpPr>
        <p:sp>
          <p:nvSpPr>
            <p:cNvPr id="37" name="Rounded Rectangle 58">
              <a:extLst>
                <a:ext uri="{FF2B5EF4-FFF2-40B4-BE49-F238E27FC236}">
                  <a16:creationId xmlns:a16="http://schemas.microsoft.com/office/drawing/2014/main" id="{38BC4B03-DEE4-4394-BE14-577BA81D6CA1}"/>
                </a:ext>
              </a:extLst>
            </p:cNvPr>
            <p:cNvSpPr/>
            <p:nvPr/>
          </p:nvSpPr>
          <p:spPr>
            <a:xfrm>
              <a:off x="611559" y="2708920"/>
              <a:ext cx="1772278"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8" name="TextBox 37">
              <a:extLst>
                <a:ext uri="{FF2B5EF4-FFF2-40B4-BE49-F238E27FC236}">
                  <a16:creationId xmlns:a16="http://schemas.microsoft.com/office/drawing/2014/main" id="{99B9FFEE-5740-47F7-9275-063717E3C247}"/>
                </a:ext>
              </a:extLst>
            </p:cNvPr>
            <p:cNvSpPr txBox="1"/>
            <p:nvPr/>
          </p:nvSpPr>
          <p:spPr>
            <a:xfrm>
              <a:off x="665833" y="3193812"/>
              <a:ext cx="26208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game starts with an empty 6x6 dots matrix or it </a:t>
              </a:r>
            </a:p>
            <a:p>
              <a:r>
                <a:rPr lang="en-US" altLang="ko-KR" sz="1200" dirty="0">
                  <a:solidFill>
                    <a:schemeClr val="tx1">
                      <a:lumMod val="75000"/>
                      <a:lumOff val="25000"/>
                    </a:schemeClr>
                  </a:solidFill>
                  <a:cs typeface="Arial" pitchFamily="34" charset="0"/>
                </a:rPr>
                <a:t>can be at any size. </a:t>
              </a:r>
            </a:p>
          </p:txBody>
        </p:sp>
        <p:sp>
          <p:nvSpPr>
            <p:cNvPr id="39" name="TextBox 38">
              <a:extLst>
                <a:ext uri="{FF2B5EF4-FFF2-40B4-BE49-F238E27FC236}">
                  <a16:creationId xmlns:a16="http://schemas.microsoft.com/office/drawing/2014/main" id="{E9661971-F0C0-4314-8CE1-CE6CD4EAE420}"/>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1. Initial state</a:t>
              </a:r>
              <a:endParaRPr lang="ko-KR" altLang="en-US" sz="1400" b="1" dirty="0">
                <a:solidFill>
                  <a:schemeClr val="bg1"/>
                </a:solidFill>
                <a:cs typeface="Arial" pitchFamily="34" charset="0"/>
              </a:endParaRPr>
            </a:p>
          </p:txBody>
        </p:sp>
      </p:grpSp>
      <p:grpSp>
        <p:nvGrpSpPr>
          <p:cNvPr id="40" name="Group 39">
            <a:extLst>
              <a:ext uri="{FF2B5EF4-FFF2-40B4-BE49-F238E27FC236}">
                <a16:creationId xmlns:a16="http://schemas.microsoft.com/office/drawing/2014/main" id="{1622319E-62B8-40DD-A2E7-4A1D33A84825}"/>
              </a:ext>
            </a:extLst>
          </p:cNvPr>
          <p:cNvGrpSpPr/>
          <p:nvPr/>
        </p:nvGrpSpPr>
        <p:grpSpPr>
          <a:xfrm>
            <a:off x="721619" y="2515489"/>
            <a:ext cx="5130744" cy="761891"/>
            <a:chOff x="611559" y="2708920"/>
            <a:chExt cx="2675111" cy="761891"/>
          </a:xfrm>
        </p:grpSpPr>
        <p:sp>
          <p:nvSpPr>
            <p:cNvPr id="41" name="Rounded Rectangle 64">
              <a:extLst>
                <a:ext uri="{FF2B5EF4-FFF2-40B4-BE49-F238E27FC236}">
                  <a16:creationId xmlns:a16="http://schemas.microsoft.com/office/drawing/2014/main" id="{BCC66D0D-7351-4839-B06F-388BA76A862F}"/>
                </a:ext>
              </a:extLst>
            </p:cNvPr>
            <p:cNvSpPr/>
            <p:nvPr/>
          </p:nvSpPr>
          <p:spPr>
            <a:xfrm>
              <a:off x="611559" y="2708920"/>
              <a:ext cx="1772278"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TextBox 41">
              <a:extLst>
                <a:ext uri="{FF2B5EF4-FFF2-40B4-BE49-F238E27FC236}">
                  <a16:creationId xmlns:a16="http://schemas.microsoft.com/office/drawing/2014/main" id="{BEAAC7A1-F2AE-4CC2-AB7A-F80BB0AE6D51}"/>
                </a:ext>
              </a:extLst>
            </p:cNvPr>
            <p:cNvSpPr txBox="1"/>
            <p:nvPr/>
          </p:nvSpPr>
          <p:spPr>
            <a:xfrm>
              <a:off x="665833" y="3193812"/>
              <a:ext cx="26208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Connecting adjacent dots either vertically or horizontally in the grid. </a:t>
              </a:r>
            </a:p>
          </p:txBody>
        </p:sp>
        <p:sp>
          <p:nvSpPr>
            <p:cNvPr id="43" name="TextBox 42">
              <a:extLst>
                <a:ext uri="{FF2B5EF4-FFF2-40B4-BE49-F238E27FC236}">
                  <a16:creationId xmlns:a16="http://schemas.microsoft.com/office/drawing/2014/main" id="{3F78CA2E-E7E4-40CC-93E1-3F8D99D7CAAF}"/>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2. Actions</a:t>
              </a:r>
              <a:endParaRPr lang="ko-KR" altLang="en-US" sz="1400" b="1" dirty="0">
                <a:solidFill>
                  <a:schemeClr val="bg1"/>
                </a:solidFill>
                <a:cs typeface="Arial" pitchFamily="34" charset="0"/>
              </a:endParaRPr>
            </a:p>
          </p:txBody>
        </p:sp>
      </p:grpSp>
      <p:grpSp>
        <p:nvGrpSpPr>
          <p:cNvPr id="44" name="Group 43">
            <a:extLst>
              <a:ext uri="{FF2B5EF4-FFF2-40B4-BE49-F238E27FC236}">
                <a16:creationId xmlns:a16="http://schemas.microsoft.com/office/drawing/2014/main" id="{7EC4FA91-1440-4EE4-9D9E-461AA8288FB3}"/>
              </a:ext>
            </a:extLst>
          </p:cNvPr>
          <p:cNvGrpSpPr/>
          <p:nvPr/>
        </p:nvGrpSpPr>
        <p:grpSpPr>
          <a:xfrm>
            <a:off x="721619" y="3467778"/>
            <a:ext cx="5130744" cy="761891"/>
            <a:chOff x="611559" y="2708920"/>
            <a:chExt cx="2675111" cy="761891"/>
          </a:xfrm>
        </p:grpSpPr>
        <p:sp>
          <p:nvSpPr>
            <p:cNvPr id="45" name="Rounded Rectangle 68">
              <a:extLst>
                <a:ext uri="{FF2B5EF4-FFF2-40B4-BE49-F238E27FC236}">
                  <a16:creationId xmlns:a16="http://schemas.microsoft.com/office/drawing/2014/main" id="{0A390A04-6EFA-4D4B-AC76-BF81BF31BB02}"/>
                </a:ext>
              </a:extLst>
            </p:cNvPr>
            <p:cNvSpPr/>
            <p:nvPr/>
          </p:nvSpPr>
          <p:spPr>
            <a:xfrm>
              <a:off x="611559" y="2708920"/>
              <a:ext cx="1772278"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TextBox 45">
              <a:extLst>
                <a:ext uri="{FF2B5EF4-FFF2-40B4-BE49-F238E27FC236}">
                  <a16:creationId xmlns:a16="http://schemas.microsoft.com/office/drawing/2014/main" id="{B2EF9F39-35B6-425D-BD0E-C58034064D9D}"/>
                </a:ext>
              </a:extLst>
            </p:cNvPr>
            <p:cNvSpPr txBox="1"/>
            <p:nvPr/>
          </p:nvSpPr>
          <p:spPr>
            <a:xfrm>
              <a:off x="665833" y="3193812"/>
              <a:ext cx="26208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form edges and boxes.</a:t>
              </a:r>
              <a:endParaRPr lang="ko-KR" altLang="en-US" sz="12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263906D9-7489-4B64-9BE6-8E18FD685DED}"/>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3. Transition model</a:t>
              </a:r>
            </a:p>
          </p:txBody>
        </p:sp>
      </p:grpSp>
      <p:grpSp>
        <p:nvGrpSpPr>
          <p:cNvPr id="53" name="Group 52">
            <a:extLst>
              <a:ext uri="{FF2B5EF4-FFF2-40B4-BE49-F238E27FC236}">
                <a16:creationId xmlns:a16="http://schemas.microsoft.com/office/drawing/2014/main" id="{94335B7F-15B7-4837-8E25-349EC396699A}"/>
              </a:ext>
            </a:extLst>
          </p:cNvPr>
          <p:cNvGrpSpPr/>
          <p:nvPr/>
        </p:nvGrpSpPr>
        <p:grpSpPr>
          <a:xfrm>
            <a:off x="721619" y="4447987"/>
            <a:ext cx="5130744" cy="1131223"/>
            <a:chOff x="611559" y="2708920"/>
            <a:chExt cx="2675111" cy="1131223"/>
          </a:xfrm>
        </p:grpSpPr>
        <p:sp>
          <p:nvSpPr>
            <p:cNvPr id="54" name="Rounded Rectangle 68">
              <a:extLst>
                <a:ext uri="{FF2B5EF4-FFF2-40B4-BE49-F238E27FC236}">
                  <a16:creationId xmlns:a16="http://schemas.microsoft.com/office/drawing/2014/main" id="{8B825F1E-454C-433F-9316-A5CB1C35C172}"/>
                </a:ext>
              </a:extLst>
            </p:cNvPr>
            <p:cNvSpPr/>
            <p:nvPr/>
          </p:nvSpPr>
          <p:spPr>
            <a:xfrm>
              <a:off x="611559" y="2708920"/>
              <a:ext cx="1772278" cy="379785"/>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dirty="0"/>
            </a:p>
          </p:txBody>
        </p:sp>
        <p:sp>
          <p:nvSpPr>
            <p:cNvPr id="55" name="TextBox 54">
              <a:extLst>
                <a:ext uri="{FF2B5EF4-FFF2-40B4-BE49-F238E27FC236}">
                  <a16:creationId xmlns:a16="http://schemas.microsoft.com/office/drawing/2014/main" id="{F39DB163-9E68-4CF5-B5D9-F3346534B3AE}"/>
                </a:ext>
              </a:extLst>
            </p:cNvPr>
            <p:cNvSpPr txBox="1"/>
            <p:nvPr/>
          </p:nvSpPr>
          <p:spPr>
            <a:xfrm>
              <a:off x="665833" y="3193812"/>
              <a:ext cx="26208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We reach the goal state if all boxes are formed in the grid. The winner is the one who create more boxes, and if the number of boxes is equal then it is a tie. </a:t>
              </a:r>
            </a:p>
          </p:txBody>
        </p:sp>
        <p:sp>
          <p:nvSpPr>
            <p:cNvPr id="56" name="TextBox 55">
              <a:extLst>
                <a:ext uri="{FF2B5EF4-FFF2-40B4-BE49-F238E27FC236}">
                  <a16:creationId xmlns:a16="http://schemas.microsoft.com/office/drawing/2014/main" id="{3FCC901D-EA0F-4398-996A-CE16CF8ACD5A}"/>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4. Goal test</a:t>
              </a:r>
            </a:p>
          </p:txBody>
        </p:sp>
      </p:grpSp>
      <p:grpSp>
        <p:nvGrpSpPr>
          <p:cNvPr id="57" name="Group 56">
            <a:extLst>
              <a:ext uri="{FF2B5EF4-FFF2-40B4-BE49-F238E27FC236}">
                <a16:creationId xmlns:a16="http://schemas.microsoft.com/office/drawing/2014/main" id="{AFFB92BC-5018-49FB-A049-DDCB5D5D727C}"/>
              </a:ext>
            </a:extLst>
          </p:cNvPr>
          <p:cNvGrpSpPr/>
          <p:nvPr/>
        </p:nvGrpSpPr>
        <p:grpSpPr>
          <a:xfrm>
            <a:off x="721619" y="5750270"/>
            <a:ext cx="5130744" cy="761891"/>
            <a:chOff x="611559" y="2708920"/>
            <a:chExt cx="2675111" cy="761891"/>
          </a:xfrm>
        </p:grpSpPr>
        <p:sp>
          <p:nvSpPr>
            <p:cNvPr id="58" name="Rounded Rectangle 68">
              <a:extLst>
                <a:ext uri="{FF2B5EF4-FFF2-40B4-BE49-F238E27FC236}">
                  <a16:creationId xmlns:a16="http://schemas.microsoft.com/office/drawing/2014/main" id="{9810524C-8291-401A-A516-8FCB959C8193}"/>
                </a:ext>
              </a:extLst>
            </p:cNvPr>
            <p:cNvSpPr/>
            <p:nvPr/>
          </p:nvSpPr>
          <p:spPr>
            <a:xfrm>
              <a:off x="611559" y="2708920"/>
              <a:ext cx="1772278" cy="379785"/>
            </a:xfrm>
            <a:prstGeom prst="roundRect">
              <a:avLst>
                <a:gd name="adj" fmla="val 50000"/>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dirty="0"/>
            </a:p>
          </p:txBody>
        </p:sp>
        <p:sp>
          <p:nvSpPr>
            <p:cNvPr id="59" name="TextBox 58">
              <a:extLst>
                <a:ext uri="{FF2B5EF4-FFF2-40B4-BE49-F238E27FC236}">
                  <a16:creationId xmlns:a16="http://schemas.microsoft.com/office/drawing/2014/main" id="{3CAEF156-0D8B-45D6-9256-5C0DD119AA7D}"/>
                </a:ext>
              </a:extLst>
            </p:cNvPr>
            <p:cNvSpPr txBox="1"/>
            <p:nvPr/>
          </p:nvSpPr>
          <p:spPr>
            <a:xfrm>
              <a:off x="665833" y="3193812"/>
              <a:ext cx="26208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Path function is not applicable. </a:t>
              </a:r>
            </a:p>
          </p:txBody>
        </p:sp>
        <p:sp>
          <p:nvSpPr>
            <p:cNvPr id="60" name="TextBox 59">
              <a:extLst>
                <a:ext uri="{FF2B5EF4-FFF2-40B4-BE49-F238E27FC236}">
                  <a16:creationId xmlns:a16="http://schemas.microsoft.com/office/drawing/2014/main" id="{9B4D11BA-9208-4879-80AB-45F4AB0C895D}"/>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5. Path cost function:</a:t>
              </a:r>
            </a:p>
          </p:txBody>
        </p:sp>
      </p:grpSp>
    </p:spTree>
    <p:extLst>
      <p:ext uri="{BB962C8B-B14F-4D97-AF65-F5344CB8AC3E}">
        <p14:creationId xmlns:p14="http://schemas.microsoft.com/office/powerpoint/2010/main" val="148097517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CD872C-9835-4EBD-9AF9-88651BB13292}"/>
              </a:ext>
            </a:extLst>
          </p:cNvPr>
          <p:cNvSpPr/>
          <p:nvPr/>
        </p:nvSpPr>
        <p:spPr>
          <a:xfrm>
            <a:off x="-78115" y="-55140"/>
            <a:ext cx="12342103" cy="6965982"/>
          </a:xfrm>
          <a:prstGeom prst="rect">
            <a:avLst/>
          </a:prstGeom>
          <a:solidFill>
            <a:schemeClr val="bg1">
              <a:lumMod val="9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5898A35-9DEF-4280-92A9-60B0674C2634}"/>
              </a:ext>
            </a:extLst>
          </p:cNvPr>
          <p:cNvSpPr/>
          <p:nvPr/>
        </p:nvSpPr>
        <p:spPr>
          <a:xfrm>
            <a:off x="1637032" y="1851265"/>
            <a:ext cx="8783008" cy="175274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9B48D107-041E-4A3F-88D1-B65111F9042A}"/>
              </a:ext>
            </a:extLst>
          </p:cNvPr>
          <p:cNvSpPr txBox="1"/>
          <p:nvPr/>
        </p:nvSpPr>
        <p:spPr>
          <a:xfrm>
            <a:off x="1371910" y="616942"/>
            <a:ext cx="9048130" cy="646331"/>
          </a:xfrm>
          <a:prstGeom prst="rect">
            <a:avLst/>
          </a:prstGeom>
          <a:noFill/>
        </p:spPr>
        <p:txBody>
          <a:bodyPr wrap="square" rtlCol="0" anchor="ctr">
            <a:spAutoFit/>
          </a:bodyPr>
          <a:lstStyle/>
          <a:p>
            <a:pPr algn="ctr"/>
            <a:r>
              <a:rPr lang="en-US" altLang="ko-KR" sz="3600" b="1" dirty="0">
                <a:solidFill>
                  <a:schemeClr val="tx2"/>
                </a:solidFill>
                <a:cs typeface="Arial" pitchFamily="34" charset="0"/>
              </a:rPr>
              <a:t>Algorithms used to solve the problem</a:t>
            </a:r>
            <a:endParaRPr lang="ko-KR" altLang="en-US" sz="3600" b="1" dirty="0">
              <a:solidFill>
                <a:schemeClr val="tx2"/>
              </a:solidFill>
              <a:cs typeface="Arial" pitchFamily="34" charset="0"/>
            </a:endParaRPr>
          </a:p>
        </p:txBody>
      </p:sp>
      <p:grpSp>
        <p:nvGrpSpPr>
          <p:cNvPr id="27" name="Group 26">
            <a:extLst>
              <a:ext uri="{FF2B5EF4-FFF2-40B4-BE49-F238E27FC236}">
                <a16:creationId xmlns:a16="http://schemas.microsoft.com/office/drawing/2014/main" id="{448A89C1-CEE1-44DF-8717-3A15BC885D37}"/>
              </a:ext>
            </a:extLst>
          </p:cNvPr>
          <p:cNvGrpSpPr/>
          <p:nvPr/>
        </p:nvGrpSpPr>
        <p:grpSpPr>
          <a:xfrm>
            <a:off x="3097013" y="1948964"/>
            <a:ext cx="5863046" cy="1446552"/>
            <a:chOff x="3565664" y="1224924"/>
            <a:chExt cx="3861192" cy="635512"/>
          </a:xfrm>
        </p:grpSpPr>
        <p:sp>
          <p:nvSpPr>
            <p:cNvPr id="28" name="TextBox 27">
              <a:extLst>
                <a:ext uri="{FF2B5EF4-FFF2-40B4-BE49-F238E27FC236}">
                  <a16:creationId xmlns:a16="http://schemas.microsoft.com/office/drawing/2014/main" id="{BEB20F0B-8EAC-4353-A8F8-75C0D5A94412}"/>
                </a:ext>
              </a:extLst>
            </p:cNvPr>
            <p:cNvSpPr txBox="1"/>
            <p:nvPr/>
          </p:nvSpPr>
          <p:spPr>
            <a:xfrm>
              <a:off x="3565664" y="1454790"/>
              <a:ext cx="3861192" cy="405646"/>
            </a:xfrm>
            <a:prstGeom prst="rect">
              <a:avLst/>
            </a:prstGeom>
            <a:noFill/>
          </p:spPr>
          <p:txBody>
            <a:bodyPr wrap="square" rtlCol="0">
              <a:spAutoFit/>
            </a:bodyPr>
            <a:lstStyle/>
            <a:p>
              <a:pPr algn="ctr"/>
              <a:r>
                <a:rPr lang="en-US" altLang="ko-KR" dirty="0" err="1">
                  <a:solidFill>
                    <a:schemeClr val="bg1"/>
                  </a:solidFill>
                  <a:cs typeface="Arial" pitchFamily="34" charset="0"/>
                </a:rPr>
                <a:t>MiniMax</a:t>
              </a:r>
              <a:r>
                <a:rPr lang="en-US" altLang="ko-KR" dirty="0">
                  <a:solidFill>
                    <a:schemeClr val="bg1"/>
                  </a:solidFill>
                  <a:cs typeface="Arial" pitchFamily="34" charset="0"/>
                </a:rPr>
                <a:t>: is a kind of backtracking algorithm that is used in decision making and game theory to find the optimal move for a player.</a:t>
              </a:r>
            </a:p>
          </p:txBody>
        </p:sp>
        <p:sp>
          <p:nvSpPr>
            <p:cNvPr id="29" name="TextBox 28">
              <a:extLst>
                <a:ext uri="{FF2B5EF4-FFF2-40B4-BE49-F238E27FC236}">
                  <a16:creationId xmlns:a16="http://schemas.microsoft.com/office/drawing/2014/main" id="{E3880AB8-7737-43F1-8810-2E560A254B5B}"/>
                </a:ext>
              </a:extLst>
            </p:cNvPr>
            <p:cNvSpPr txBox="1"/>
            <p:nvPr/>
          </p:nvSpPr>
          <p:spPr>
            <a:xfrm>
              <a:off x="4299852" y="1224924"/>
              <a:ext cx="2319306" cy="229866"/>
            </a:xfrm>
            <a:prstGeom prst="rect">
              <a:avLst/>
            </a:prstGeom>
            <a:noFill/>
          </p:spPr>
          <p:txBody>
            <a:bodyPr wrap="square" rtlCol="0">
              <a:spAutoFit/>
            </a:bodyPr>
            <a:lstStyle/>
            <a:p>
              <a:pPr algn="ctr"/>
              <a:r>
                <a:rPr lang="en-US" altLang="ko-KR" sz="2800" dirty="0" err="1">
                  <a:solidFill>
                    <a:schemeClr val="bg1"/>
                  </a:solidFill>
                  <a:cs typeface="Arial" pitchFamily="34" charset="0"/>
                </a:rPr>
                <a:t>MiniMax</a:t>
              </a:r>
              <a:endParaRPr lang="ko-KR" altLang="en-US" sz="1600" b="1" dirty="0">
                <a:solidFill>
                  <a:schemeClr val="bg1"/>
                </a:solidFill>
                <a:cs typeface="Arial" pitchFamily="34" charset="0"/>
              </a:endParaRPr>
            </a:p>
          </p:txBody>
        </p:sp>
      </p:grpSp>
      <p:sp>
        <p:nvSpPr>
          <p:cNvPr id="30" name="Rectangle 29">
            <a:extLst>
              <a:ext uri="{FF2B5EF4-FFF2-40B4-BE49-F238E27FC236}">
                <a16:creationId xmlns:a16="http://schemas.microsoft.com/office/drawing/2014/main" id="{79D159FC-3914-4622-A5F6-0DF5A9D8EB93}"/>
              </a:ext>
            </a:extLst>
          </p:cNvPr>
          <p:cNvSpPr/>
          <p:nvPr/>
        </p:nvSpPr>
        <p:spPr>
          <a:xfrm>
            <a:off x="1704496" y="3918737"/>
            <a:ext cx="8783008" cy="192147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4A1497E8-BF75-4131-9430-758BBB2F0983}"/>
              </a:ext>
            </a:extLst>
          </p:cNvPr>
          <p:cNvGrpSpPr/>
          <p:nvPr/>
        </p:nvGrpSpPr>
        <p:grpSpPr>
          <a:xfrm>
            <a:off x="2416507" y="3952942"/>
            <a:ext cx="7291526" cy="1723549"/>
            <a:chOff x="4413106" y="1578026"/>
            <a:chExt cx="3897248" cy="614546"/>
          </a:xfrm>
        </p:grpSpPr>
        <p:sp>
          <p:nvSpPr>
            <p:cNvPr id="32" name="TextBox 31">
              <a:extLst>
                <a:ext uri="{FF2B5EF4-FFF2-40B4-BE49-F238E27FC236}">
                  <a16:creationId xmlns:a16="http://schemas.microsoft.com/office/drawing/2014/main" id="{60D5D0CF-7C4E-4A06-B7F6-A0A7DA78E45E}"/>
                </a:ext>
              </a:extLst>
            </p:cNvPr>
            <p:cNvSpPr txBox="1"/>
            <p:nvPr/>
          </p:nvSpPr>
          <p:spPr>
            <a:xfrm>
              <a:off x="4449162" y="1764585"/>
              <a:ext cx="3861192" cy="427987"/>
            </a:xfrm>
            <a:prstGeom prst="rect">
              <a:avLst/>
            </a:prstGeom>
            <a:noFill/>
          </p:spPr>
          <p:txBody>
            <a:bodyPr wrap="square" rtlCol="0">
              <a:spAutoFit/>
            </a:bodyPr>
            <a:lstStyle/>
            <a:p>
              <a:pPr algn="ctr"/>
              <a:r>
                <a:rPr lang="en-US" altLang="ko-KR" dirty="0">
                  <a:solidFill>
                    <a:schemeClr val="bg1"/>
                  </a:solidFill>
                  <a:cs typeface="Arial" pitchFamily="34" charset="0"/>
                </a:rPr>
                <a:t>It is an improvement of minimax algorithm. it allows us to take the possible correct values of max and min without having to look at each node in the tree by pruning nodes that are not going to affect the final decision. </a:t>
              </a:r>
            </a:p>
          </p:txBody>
        </p:sp>
        <p:sp>
          <p:nvSpPr>
            <p:cNvPr id="33" name="TextBox 32">
              <a:extLst>
                <a:ext uri="{FF2B5EF4-FFF2-40B4-BE49-F238E27FC236}">
                  <a16:creationId xmlns:a16="http://schemas.microsoft.com/office/drawing/2014/main" id="{7637D181-558F-46C6-83B8-CD792170A058}"/>
                </a:ext>
              </a:extLst>
            </p:cNvPr>
            <p:cNvSpPr txBox="1"/>
            <p:nvPr/>
          </p:nvSpPr>
          <p:spPr>
            <a:xfrm>
              <a:off x="4413106" y="1578026"/>
              <a:ext cx="3861188" cy="186559"/>
            </a:xfrm>
            <a:prstGeom prst="rect">
              <a:avLst/>
            </a:prstGeom>
            <a:noFill/>
          </p:spPr>
          <p:txBody>
            <a:bodyPr wrap="square" rtlCol="0">
              <a:spAutoFit/>
            </a:bodyPr>
            <a:lstStyle/>
            <a:p>
              <a:pPr algn="ctr"/>
              <a:r>
                <a:rPr lang="en-US" altLang="ko-KR" sz="2800" dirty="0">
                  <a:solidFill>
                    <a:schemeClr val="bg1"/>
                  </a:solidFill>
                  <a:cs typeface="Arial" pitchFamily="34" charset="0"/>
                </a:rPr>
                <a:t>Alpha-beta pruning</a:t>
              </a:r>
            </a:p>
          </p:txBody>
        </p:sp>
      </p:grpSp>
    </p:spTree>
    <p:extLst>
      <p:ext uri="{BB962C8B-B14F-4D97-AF65-F5344CB8AC3E}">
        <p14:creationId xmlns:p14="http://schemas.microsoft.com/office/powerpoint/2010/main" val="183905478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185060" y="-1635379"/>
            <a:ext cx="1819481" cy="1219185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4CB848E-1D16-4F7F-919F-6A9FB17B8BC0}"/>
              </a:ext>
            </a:extLst>
          </p:cNvPr>
          <p:cNvSpPr/>
          <p:nvPr/>
        </p:nvSpPr>
        <p:spPr>
          <a:xfrm>
            <a:off x="0" y="3550807"/>
            <a:ext cx="12192000" cy="1818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C559B9-D98C-4A53-B487-921BAB20C290}"/>
              </a:ext>
            </a:extLst>
          </p:cNvPr>
          <p:cNvSpPr txBox="1"/>
          <p:nvPr/>
        </p:nvSpPr>
        <p:spPr>
          <a:xfrm>
            <a:off x="1" y="3859392"/>
            <a:ext cx="12192000" cy="830997"/>
          </a:xfrm>
          <a:prstGeom prst="rect">
            <a:avLst/>
          </a:prstGeom>
          <a:noFill/>
        </p:spPr>
        <p:txBody>
          <a:bodyPr wrap="square" rtlCol="0" anchor="ctr">
            <a:spAutoFit/>
          </a:bodyPr>
          <a:lstStyle/>
          <a:p>
            <a:pPr algn="ctr"/>
            <a:r>
              <a:rPr lang="en-US" altLang="ko-KR" sz="4800" dirty="0">
                <a:solidFill>
                  <a:schemeClr val="bg1"/>
                </a:solidFill>
                <a:cs typeface="Arial" pitchFamily="34" charset="0"/>
              </a:rPr>
              <a:t>Discussion of result</a:t>
            </a:r>
            <a:endParaRPr lang="ko-KR" altLang="en-US" sz="4800" dirty="0">
              <a:solidFill>
                <a:schemeClr val="bg1"/>
              </a:solidFill>
              <a:cs typeface="Arial" pitchFamily="34" charset="0"/>
            </a:endParaRPr>
          </a:p>
        </p:txBody>
      </p:sp>
      <p:grpSp>
        <p:nvGrpSpPr>
          <p:cNvPr id="7" name="Group 6">
            <a:extLst>
              <a:ext uri="{FF2B5EF4-FFF2-40B4-BE49-F238E27FC236}">
                <a16:creationId xmlns:a16="http://schemas.microsoft.com/office/drawing/2014/main" id="{9735DCAE-0DE9-45E0-A48A-B18941551671}"/>
              </a:ext>
            </a:extLst>
          </p:cNvPr>
          <p:cNvGrpSpPr/>
          <p:nvPr/>
        </p:nvGrpSpPr>
        <p:grpSpPr>
          <a:xfrm rot="3017773">
            <a:off x="5584718" y="1817122"/>
            <a:ext cx="469873" cy="327856"/>
            <a:chOff x="5405974" y="1533288"/>
            <a:chExt cx="608646" cy="424685"/>
          </a:xfrm>
        </p:grpSpPr>
        <p:sp>
          <p:nvSpPr>
            <p:cNvPr id="8" name="Trapezoid 7">
              <a:extLst>
                <a:ext uri="{FF2B5EF4-FFF2-40B4-BE49-F238E27FC236}">
                  <a16:creationId xmlns:a16="http://schemas.microsoft.com/office/drawing/2014/main" id="{D9CB82F0-1BBB-4901-9194-76CB42845806}"/>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4D88FC46-5725-410F-890A-35F76450D5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48B958BF-0A77-4155-A4B2-0AACCACBC099}"/>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694FAF09-C37B-4D5F-8986-128E1406A5B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2DC4A586-D53B-4732-9EC4-ECBA24BE2E06}"/>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D81B5EA-563E-4DB8-9CFD-33E2046DB885}"/>
              </a:ext>
            </a:extLst>
          </p:cNvPr>
          <p:cNvGrpSpPr/>
          <p:nvPr/>
        </p:nvGrpSpPr>
        <p:grpSpPr>
          <a:xfrm rot="7898637">
            <a:off x="5214392" y="1000348"/>
            <a:ext cx="344525" cy="861967"/>
            <a:chOff x="4130248" y="650162"/>
            <a:chExt cx="502279" cy="1664988"/>
          </a:xfrm>
          <a:solidFill>
            <a:schemeClr val="accent2"/>
          </a:solidFill>
        </p:grpSpPr>
        <p:sp>
          <p:nvSpPr>
            <p:cNvPr id="47" name="Trapezoid 46">
              <a:extLst>
                <a:ext uri="{FF2B5EF4-FFF2-40B4-BE49-F238E27FC236}">
                  <a16:creationId xmlns:a16="http://schemas.microsoft.com/office/drawing/2014/main" id="{25299E69-BA35-434B-B436-C1980380A0BC}"/>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rapezoid 94">
              <a:extLst>
                <a:ext uri="{FF2B5EF4-FFF2-40B4-BE49-F238E27FC236}">
                  <a16:creationId xmlns:a16="http://schemas.microsoft.com/office/drawing/2014/main" id="{835959BC-934F-4D8A-AA73-95D23A7C2F98}"/>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41212BB-D030-4BEF-BE2B-E8A3CC790CBA}"/>
              </a:ext>
            </a:extLst>
          </p:cNvPr>
          <p:cNvGrpSpPr/>
          <p:nvPr/>
        </p:nvGrpSpPr>
        <p:grpSpPr>
          <a:xfrm rot="15664019">
            <a:off x="4239240" y="746537"/>
            <a:ext cx="414152" cy="1446605"/>
            <a:chOff x="391499" y="630207"/>
            <a:chExt cx="531848" cy="1593194"/>
          </a:xfrm>
        </p:grpSpPr>
        <p:sp>
          <p:nvSpPr>
            <p:cNvPr id="45" name="Rectangle: Rounded Corners 44">
              <a:extLst>
                <a:ext uri="{FF2B5EF4-FFF2-40B4-BE49-F238E27FC236}">
                  <a16:creationId xmlns:a16="http://schemas.microsoft.com/office/drawing/2014/main" id="{B9BE7176-3872-43EB-A826-A8BF0B3D3AA9}"/>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33A43497-A4DD-45E4-9034-17F05C2472D1}"/>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C5481BE7-71C0-450E-A70A-571423B47A0D}"/>
              </a:ext>
            </a:extLst>
          </p:cNvPr>
          <p:cNvGrpSpPr/>
          <p:nvPr/>
        </p:nvGrpSpPr>
        <p:grpSpPr>
          <a:xfrm rot="1062574">
            <a:off x="4839586" y="933055"/>
            <a:ext cx="437403" cy="437403"/>
            <a:chOff x="121429" y="411151"/>
            <a:chExt cx="607375" cy="607375"/>
          </a:xfrm>
        </p:grpSpPr>
        <p:sp>
          <p:nvSpPr>
            <p:cNvPr id="41" name="Oval 40">
              <a:extLst>
                <a:ext uri="{FF2B5EF4-FFF2-40B4-BE49-F238E27FC236}">
                  <a16:creationId xmlns:a16="http://schemas.microsoft.com/office/drawing/2014/main" id="{B6BF831C-93C3-4C77-BDD8-D85C6F731450}"/>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E48EA4FD-67BD-4ECB-B5B2-D1AF9B26157F}"/>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9C56264-3285-49B3-A816-65D9409E04E9}"/>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Oval 43">
              <a:extLst>
                <a:ext uri="{FF2B5EF4-FFF2-40B4-BE49-F238E27FC236}">
                  <a16:creationId xmlns:a16="http://schemas.microsoft.com/office/drawing/2014/main" id="{B2689479-8691-451F-A1E5-FFB058AEBB40}"/>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Top Corners Rounded 27">
            <a:extLst>
              <a:ext uri="{FF2B5EF4-FFF2-40B4-BE49-F238E27FC236}">
                <a16:creationId xmlns:a16="http://schemas.microsoft.com/office/drawing/2014/main" id="{11477A9D-5103-4038-9015-597B6AB52E31}"/>
              </a:ext>
            </a:extLst>
          </p:cNvPr>
          <p:cNvSpPr/>
          <p:nvPr/>
        </p:nvSpPr>
        <p:spPr>
          <a:xfrm>
            <a:off x="2939995" y="3151042"/>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1DF975C-FC1D-4FDC-BA0B-3E156064369A}"/>
              </a:ext>
            </a:extLst>
          </p:cNvPr>
          <p:cNvGrpSpPr/>
          <p:nvPr/>
        </p:nvGrpSpPr>
        <p:grpSpPr>
          <a:xfrm rot="1056235">
            <a:off x="3546587" y="1803551"/>
            <a:ext cx="391039" cy="1171393"/>
            <a:chOff x="391499" y="630207"/>
            <a:chExt cx="531845" cy="1593193"/>
          </a:xfrm>
        </p:grpSpPr>
        <p:sp>
          <p:nvSpPr>
            <p:cNvPr id="39" name="Rectangle: Rounded Corners 38">
              <a:extLst>
                <a:ext uri="{FF2B5EF4-FFF2-40B4-BE49-F238E27FC236}">
                  <a16:creationId xmlns:a16="http://schemas.microsoft.com/office/drawing/2014/main" id="{079CD355-7C99-4C02-BD98-37C24D860C97}"/>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029965E1-817B-4D1E-986B-850BE9D7E64D}"/>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a16="http://schemas.microsoft.com/office/drawing/2014/main" id="{91E7D623-F73A-43EC-837E-03076914DBEF}"/>
              </a:ext>
            </a:extLst>
          </p:cNvPr>
          <p:cNvSpPr/>
          <p:nvPr/>
        </p:nvSpPr>
        <p:spPr>
          <a:xfrm>
            <a:off x="3460460" y="1575008"/>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2C054BD6-D082-4DC0-8827-D7E8070099FB}"/>
              </a:ext>
            </a:extLst>
          </p:cNvPr>
          <p:cNvSpPr/>
          <p:nvPr/>
        </p:nvSpPr>
        <p:spPr>
          <a:xfrm>
            <a:off x="3517185" y="1631733"/>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9507AB-3C37-4D88-B35B-F394E88D376E}"/>
              </a:ext>
            </a:extLst>
          </p:cNvPr>
          <p:cNvSpPr/>
          <p:nvPr/>
        </p:nvSpPr>
        <p:spPr>
          <a:xfrm>
            <a:off x="3620522" y="1735607"/>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a:extLst>
              <a:ext uri="{FF2B5EF4-FFF2-40B4-BE49-F238E27FC236}">
                <a16:creationId xmlns:a16="http://schemas.microsoft.com/office/drawing/2014/main" id="{4E1D1415-C04D-4B04-894B-0DACAB00CF83}"/>
              </a:ext>
            </a:extLst>
          </p:cNvPr>
          <p:cNvSpPr/>
          <p:nvPr/>
        </p:nvSpPr>
        <p:spPr>
          <a:xfrm>
            <a:off x="3689186" y="1803734"/>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Top Corners Rounded 33">
            <a:extLst>
              <a:ext uri="{FF2B5EF4-FFF2-40B4-BE49-F238E27FC236}">
                <a16:creationId xmlns:a16="http://schemas.microsoft.com/office/drawing/2014/main" id="{4930E9EE-A029-4432-A909-6D41C8ABBA87}"/>
              </a:ext>
            </a:extLst>
          </p:cNvPr>
          <p:cNvSpPr/>
          <p:nvPr/>
        </p:nvSpPr>
        <p:spPr>
          <a:xfrm>
            <a:off x="3126222" y="3080302"/>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9D3DBAE6-A187-408C-9B1B-2F6D5D6AEB72}"/>
              </a:ext>
            </a:extLst>
          </p:cNvPr>
          <p:cNvSpPr/>
          <p:nvPr/>
        </p:nvSpPr>
        <p:spPr>
          <a:xfrm>
            <a:off x="3288913" y="2828857"/>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3CBFF0E-5897-4AF6-9083-120D02669595}"/>
              </a:ext>
            </a:extLst>
          </p:cNvPr>
          <p:cNvSpPr/>
          <p:nvPr/>
        </p:nvSpPr>
        <p:spPr>
          <a:xfrm>
            <a:off x="-1" y="3417122"/>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A64975-1C0D-43DB-B28F-106A015F4420}"/>
              </a:ext>
            </a:extLst>
          </p:cNvPr>
          <p:cNvSpPr/>
          <p:nvPr/>
        </p:nvSpPr>
        <p:spPr>
          <a:xfrm>
            <a:off x="147" y="5426893"/>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CF63D451-1BEB-40CE-BFCD-540A5DD08F48}"/>
              </a:ext>
            </a:extLst>
          </p:cNvPr>
          <p:cNvGrpSpPr/>
          <p:nvPr/>
        </p:nvGrpSpPr>
        <p:grpSpPr>
          <a:xfrm>
            <a:off x="6334025" y="1900682"/>
            <a:ext cx="773065" cy="771576"/>
            <a:chOff x="7167944" y="1624190"/>
            <a:chExt cx="2677919" cy="2672764"/>
          </a:xfrm>
          <a:solidFill>
            <a:schemeClr val="bg1"/>
          </a:solidFill>
        </p:grpSpPr>
        <p:sp>
          <p:nvSpPr>
            <p:cNvPr id="55" name="Freeform: Shape 54">
              <a:extLst>
                <a:ext uri="{FF2B5EF4-FFF2-40B4-BE49-F238E27FC236}">
                  <a16:creationId xmlns:a16="http://schemas.microsoft.com/office/drawing/2014/main" id="{8032EB02-FC35-4D54-8996-33EBC586C22E}"/>
                </a:ext>
              </a:extLst>
            </p:cNvPr>
            <p:cNvSpPr/>
            <p:nvPr/>
          </p:nvSpPr>
          <p:spPr>
            <a:xfrm>
              <a:off x="7167944" y="1624190"/>
              <a:ext cx="2677919"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FDED2E9-75FD-416F-91DF-D4D371D2EA50}"/>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7FFA7157-9D15-4357-AF8E-091BDDBE9CC9}"/>
              </a:ext>
            </a:extLst>
          </p:cNvPr>
          <p:cNvGrpSpPr/>
          <p:nvPr/>
        </p:nvGrpSpPr>
        <p:grpSpPr>
          <a:xfrm rot="18490567" flipH="1">
            <a:off x="5363387" y="1800598"/>
            <a:ext cx="471722" cy="328072"/>
            <a:chOff x="5405974" y="1533288"/>
            <a:chExt cx="611040" cy="424965"/>
          </a:xfrm>
        </p:grpSpPr>
        <p:sp>
          <p:nvSpPr>
            <p:cNvPr id="19" name="Trapezoid 18">
              <a:extLst>
                <a:ext uri="{FF2B5EF4-FFF2-40B4-BE49-F238E27FC236}">
                  <a16:creationId xmlns:a16="http://schemas.microsoft.com/office/drawing/2014/main" id="{4D77C9AF-BA17-47FC-8902-AE54771234AD}"/>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apezoid 19">
              <a:extLst>
                <a:ext uri="{FF2B5EF4-FFF2-40B4-BE49-F238E27FC236}">
                  <a16:creationId xmlns:a16="http://schemas.microsoft.com/office/drawing/2014/main" id="{46B1721D-1165-4A00-8863-347C1607B84E}"/>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DD16100A-E561-4888-AB5B-C20C546FC1C5}"/>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E969C75F-590D-4E6E-BE43-E4228221B906}"/>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40DB3B2D-12B0-4DE4-9F5B-2AA64B0CDE0F}"/>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9F3BC3B0-8C89-4C8E-835C-640F128DD074}"/>
              </a:ext>
            </a:extLst>
          </p:cNvPr>
          <p:cNvGrpSpPr/>
          <p:nvPr/>
        </p:nvGrpSpPr>
        <p:grpSpPr>
          <a:xfrm rot="2713823">
            <a:off x="5532341" y="1541788"/>
            <a:ext cx="289218" cy="289219"/>
            <a:chOff x="5108323" y="1463792"/>
            <a:chExt cx="374636" cy="374638"/>
          </a:xfrm>
        </p:grpSpPr>
        <p:sp>
          <p:nvSpPr>
            <p:cNvPr id="37" name="Oval 36">
              <a:extLst>
                <a:ext uri="{FF2B5EF4-FFF2-40B4-BE49-F238E27FC236}">
                  <a16:creationId xmlns:a16="http://schemas.microsoft.com/office/drawing/2014/main" id="{152C56B7-BED9-4CDB-A198-433B01806A3A}"/>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E022E71-CC49-48DB-9441-5FE8C9DFA8F4}"/>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351607163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4F6199B-2971-40BB-8935-905F573F8B7C}"/>
              </a:ext>
            </a:extLst>
          </p:cNvPr>
          <p:cNvGrpSpPr/>
          <p:nvPr/>
        </p:nvGrpSpPr>
        <p:grpSpPr>
          <a:xfrm>
            <a:off x="275599" y="1873274"/>
            <a:ext cx="3151611" cy="3638498"/>
            <a:chOff x="588057" y="489291"/>
            <a:chExt cx="5731816" cy="6617314"/>
          </a:xfrm>
        </p:grpSpPr>
        <p:sp>
          <p:nvSpPr>
            <p:cNvPr id="15" name="Freeform: Shape 14">
              <a:extLst>
                <a:ext uri="{FF2B5EF4-FFF2-40B4-BE49-F238E27FC236}">
                  <a16:creationId xmlns:a16="http://schemas.microsoft.com/office/drawing/2014/main" id="{A95B59AA-DF2A-432B-AE13-FAE5C0512D64}"/>
                </a:ext>
              </a:extLst>
            </p:cNvPr>
            <p:cNvSpPr/>
            <p:nvPr/>
          </p:nvSpPr>
          <p:spPr>
            <a:xfrm>
              <a:off x="588057" y="489291"/>
              <a:ext cx="5731816" cy="5895657"/>
            </a:xfrm>
            <a:custGeom>
              <a:avLst/>
              <a:gdLst>
                <a:gd name="connsiteX0" fmla="*/ 2900635 w 5731815"/>
                <a:gd name="connsiteY0" fmla="*/ 0 h 5895657"/>
                <a:gd name="connsiteX1" fmla="*/ 2939708 w 5731815"/>
                <a:gd name="connsiteY1" fmla="*/ 611 h 5895657"/>
                <a:gd name="connsiteX2" fmla="*/ 2939708 w 5731815"/>
                <a:gd name="connsiteY2" fmla="*/ 1068227 h 5895657"/>
                <a:gd name="connsiteX3" fmla="*/ 2919437 w 5731815"/>
                <a:gd name="connsiteY3" fmla="*/ 1067354 h 5895657"/>
                <a:gd name="connsiteX4" fmla="*/ 1061610 w 5731815"/>
                <a:gd name="connsiteY4" fmla="*/ 2959366 h 5895657"/>
                <a:gd name="connsiteX5" fmla="*/ 2950199 w 5731815"/>
                <a:gd name="connsiteY5" fmla="*/ 4818902 h 5895657"/>
                <a:gd name="connsiteX6" fmla="*/ 4729170 w 5731815"/>
                <a:gd name="connsiteY6" fmla="*/ 3499518 h 5895657"/>
                <a:gd name="connsiteX7" fmla="*/ 4747685 w 5731815"/>
                <a:gd name="connsiteY7" fmla="*/ 3425483 h 5895657"/>
                <a:gd name="connsiteX8" fmla="*/ 5338746 w 5731815"/>
                <a:gd name="connsiteY8" fmla="*/ 3425483 h 5895657"/>
                <a:gd name="connsiteX9" fmla="*/ 5303677 w 5731815"/>
                <a:gd name="connsiteY9" fmla="*/ 3583197 h 5895657"/>
                <a:gd name="connsiteX10" fmla="*/ 5334442 w 5731815"/>
                <a:gd name="connsiteY10" fmla="*/ 3636182 h 5895657"/>
                <a:gd name="connsiteX11" fmla="*/ 5717289 w 5731815"/>
                <a:gd name="connsiteY11" fmla="*/ 3848114 h 5895657"/>
                <a:gd name="connsiteX12" fmla="*/ 5727544 w 5731815"/>
                <a:gd name="connsiteY12" fmla="*/ 3889135 h 5895657"/>
                <a:gd name="connsiteX13" fmla="*/ 5609612 w 5731815"/>
                <a:gd name="connsiteY13" fmla="*/ 4186524 h 5895657"/>
                <a:gd name="connsiteX14" fmla="*/ 5568594 w 5731815"/>
                <a:gd name="connsiteY14" fmla="*/ 4207032 h 5895657"/>
                <a:gd name="connsiteX15" fmla="*/ 5238730 w 5731815"/>
                <a:gd name="connsiteY15" fmla="*/ 4140376 h 5895657"/>
                <a:gd name="connsiteX16" fmla="*/ 5143018 w 5731815"/>
                <a:gd name="connsiteY16" fmla="*/ 4094230 h 5895657"/>
                <a:gd name="connsiteX17" fmla="*/ 5095163 w 5731815"/>
                <a:gd name="connsiteY17" fmla="*/ 4107904 h 5895657"/>
                <a:gd name="connsiteX18" fmla="*/ 4879813 w 5731815"/>
                <a:gd name="connsiteY18" fmla="*/ 4441183 h 5895657"/>
                <a:gd name="connsiteX19" fmla="*/ 4886650 w 5731815"/>
                <a:gd name="connsiteY19" fmla="*/ 4499293 h 5895657"/>
                <a:gd name="connsiteX20" fmla="*/ 5084908 w 5731815"/>
                <a:gd name="connsiteY20" fmla="*/ 4736863 h 5895657"/>
                <a:gd name="connsiteX21" fmla="*/ 5119092 w 5731815"/>
                <a:gd name="connsiteY21" fmla="*/ 4786430 h 5895657"/>
                <a:gd name="connsiteX22" fmla="*/ 5110546 w 5731815"/>
                <a:gd name="connsiteY22" fmla="*/ 4935125 h 5895657"/>
                <a:gd name="connsiteX23" fmla="*/ 4939632 w 5731815"/>
                <a:gd name="connsiteY23" fmla="*/ 5109454 h 5895657"/>
                <a:gd name="connsiteX24" fmla="*/ 4876394 w 5731815"/>
                <a:gd name="connsiteY24" fmla="*/ 5114582 h 5895657"/>
                <a:gd name="connsiteX25" fmla="*/ 4616605 w 5731815"/>
                <a:gd name="connsiteY25" fmla="*/ 4941958 h 5895657"/>
                <a:gd name="connsiteX26" fmla="*/ 4537988 w 5731815"/>
                <a:gd name="connsiteY26" fmla="*/ 4858214 h 5895657"/>
                <a:gd name="connsiteX27" fmla="*/ 4481584 w 5731815"/>
                <a:gd name="connsiteY27" fmla="*/ 4851377 h 5895657"/>
                <a:gd name="connsiteX28" fmla="*/ 4155141 w 5731815"/>
                <a:gd name="connsiteY28" fmla="*/ 5076982 h 5895657"/>
                <a:gd name="connsiteX29" fmla="*/ 4136340 w 5731815"/>
                <a:gd name="connsiteY29" fmla="*/ 5116291 h 5895657"/>
                <a:gd name="connsiteX30" fmla="*/ 4254269 w 5731815"/>
                <a:gd name="connsiteY30" fmla="*/ 5505974 h 5895657"/>
                <a:gd name="connsiteX31" fmla="*/ 4202996 w 5731815"/>
                <a:gd name="connsiteY31" fmla="*/ 5608523 h 5895657"/>
                <a:gd name="connsiteX32" fmla="*/ 3960298 w 5731815"/>
                <a:gd name="connsiteY32" fmla="*/ 5712778 h 5895657"/>
                <a:gd name="connsiteX33" fmla="*/ 3903898 w 5731815"/>
                <a:gd name="connsiteY33" fmla="*/ 5695689 h 5895657"/>
                <a:gd name="connsiteX34" fmla="*/ 3727856 w 5731815"/>
                <a:gd name="connsiteY34" fmla="*/ 5432481 h 5895657"/>
                <a:gd name="connsiteX35" fmla="*/ 3686838 w 5731815"/>
                <a:gd name="connsiteY35" fmla="*/ 5321389 h 5895657"/>
                <a:gd name="connsiteX36" fmla="*/ 3642399 w 5731815"/>
                <a:gd name="connsiteY36" fmla="*/ 5297460 h 5895657"/>
                <a:gd name="connsiteX37" fmla="*/ 3245882 w 5731815"/>
                <a:gd name="connsiteY37" fmla="*/ 5381208 h 5895657"/>
                <a:gd name="connsiteX38" fmla="*/ 3220244 w 5731815"/>
                <a:gd name="connsiteY38" fmla="*/ 5415389 h 5895657"/>
                <a:gd name="connsiteX39" fmla="*/ 3172390 w 5731815"/>
                <a:gd name="connsiteY39" fmla="*/ 5854639 h 5895657"/>
                <a:gd name="connsiteX40" fmla="*/ 3133078 w 5731815"/>
                <a:gd name="connsiteY40" fmla="*/ 5888820 h 5895657"/>
                <a:gd name="connsiteX41" fmla="*/ 2967291 w 5731815"/>
                <a:gd name="connsiteY41" fmla="*/ 5895657 h 5895657"/>
                <a:gd name="connsiteX42" fmla="*/ 2963873 w 5731815"/>
                <a:gd name="connsiteY42" fmla="*/ 5881983 h 5895657"/>
                <a:gd name="connsiteX43" fmla="*/ 2823724 w 5731815"/>
                <a:gd name="connsiteY43" fmla="*/ 5881983 h 5895657"/>
                <a:gd name="connsiteX44" fmla="*/ 2780997 w 5731815"/>
                <a:gd name="connsiteY44" fmla="*/ 5846093 h 5895657"/>
                <a:gd name="connsiteX45" fmla="*/ 2716051 w 5731815"/>
                <a:gd name="connsiteY45" fmla="*/ 5519647 h 5895657"/>
                <a:gd name="connsiteX46" fmla="*/ 2722888 w 5731815"/>
                <a:gd name="connsiteY46" fmla="*/ 5422226 h 5895657"/>
                <a:gd name="connsiteX47" fmla="*/ 2688703 w 5731815"/>
                <a:gd name="connsiteY47" fmla="*/ 5377790 h 5895657"/>
                <a:gd name="connsiteX48" fmla="*/ 2302439 w 5731815"/>
                <a:gd name="connsiteY48" fmla="*/ 5306006 h 5895657"/>
                <a:gd name="connsiteX49" fmla="*/ 2252875 w 5731815"/>
                <a:gd name="connsiteY49" fmla="*/ 5335060 h 5895657"/>
                <a:gd name="connsiteX50" fmla="*/ 2037522 w 5731815"/>
                <a:gd name="connsiteY50" fmla="*/ 5721324 h 5895657"/>
                <a:gd name="connsiteX51" fmla="*/ 1999922 w 5731815"/>
                <a:gd name="connsiteY51" fmla="*/ 5731579 h 5895657"/>
                <a:gd name="connsiteX52" fmla="*/ 1699115 w 5731815"/>
                <a:gd name="connsiteY52" fmla="*/ 5611941 h 5895657"/>
                <a:gd name="connsiteX53" fmla="*/ 1680314 w 5731815"/>
                <a:gd name="connsiteY53" fmla="*/ 5570920 h 5895657"/>
                <a:gd name="connsiteX54" fmla="*/ 1746969 w 5731815"/>
                <a:gd name="connsiteY54" fmla="*/ 5244478 h 5895657"/>
                <a:gd name="connsiteX55" fmla="*/ 1794827 w 5731815"/>
                <a:gd name="connsiteY55" fmla="*/ 5143638 h 5895657"/>
                <a:gd name="connsiteX56" fmla="*/ 1781153 w 5731815"/>
                <a:gd name="connsiteY56" fmla="*/ 5099199 h 5895657"/>
                <a:gd name="connsiteX57" fmla="*/ 1441038 w 5731815"/>
                <a:gd name="connsiteY57" fmla="*/ 4878721 h 5895657"/>
                <a:gd name="connsiteX58" fmla="*/ 1393180 w 5731815"/>
                <a:gd name="connsiteY58" fmla="*/ 4885558 h 5895657"/>
                <a:gd name="connsiteX59" fmla="*/ 1044518 w 5731815"/>
                <a:gd name="connsiteY59" fmla="*/ 5164149 h 5895657"/>
                <a:gd name="connsiteX60" fmla="*/ 1003497 w 5731815"/>
                <a:gd name="connsiteY60" fmla="*/ 5159021 h 5895657"/>
                <a:gd name="connsiteX61" fmla="*/ 774473 w 5731815"/>
                <a:gd name="connsiteY61" fmla="*/ 4936834 h 5895657"/>
                <a:gd name="connsiteX62" fmla="*/ 771054 w 5731815"/>
                <a:gd name="connsiteY62" fmla="*/ 4892394 h 5895657"/>
                <a:gd name="connsiteX63" fmla="*/ 957351 w 5731815"/>
                <a:gd name="connsiteY63" fmla="*/ 4615516 h 5895657"/>
                <a:gd name="connsiteX64" fmla="*/ 1035972 w 5731815"/>
                <a:gd name="connsiteY64" fmla="*/ 4543732 h 5895657"/>
                <a:gd name="connsiteX65" fmla="*/ 1042808 w 5731815"/>
                <a:gd name="connsiteY65" fmla="*/ 4490750 h 5895657"/>
                <a:gd name="connsiteX66" fmla="*/ 815494 w 5731815"/>
                <a:gd name="connsiteY66" fmla="*/ 4159177 h 5895657"/>
                <a:gd name="connsiteX67" fmla="*/ 764217 w 5731815"/>
                <a:gd name="connsiteY67" fmla="*/ 4150631 h 5895657"/>
                <a:gd name="connsiteX68" fmla="*/ 340354 w 5731815"/>
                <a:gd name="connsiteY68" fmla="*/ 4271978 h 5895657"/>
                <a:gd name="connsiteX69" fmla="*/ 304464 w 5731815"/>
                <a:gd name="connsiteY69" fmla="*/ 4249762 h 5895657"/>
                <a:gd name="connsiteX70" fmla="*/ 177985 w 5731815"/>
                <a:gd name="connsiteY70" fmla="*/ 3955791 h 5895657"/>
                <a:gd name="connsiteX71" fmla="*/ 193368 w 5731815"/>
                <a:gd name="connsiteY71" fmla="*/ 3913061 h 5895657"/>
                <a:gd name="connsiteX72" fmla="*/ 471956 w 5731815"/>
                <a:gd name="connsiteY72" fmla="*/ 3728476 h 5895657"/>
                <a:gd name="connsiteX73" fmla="*/ 576214 w 5731815"/>
                <a:gd name="connsiteY73" fmla="*/ 3690874 h 5895657"/>
                <a:gd name="connsiteX74" fmla="*/ 598434 w 5731815"/>
                <a:gd name="connsiteY74" fmla="*/ 3649856 h 5895657"/>
                <a:gd name="connsiteX75" fmla="*/ 512977 w 5731815"/>
                <a:gd name="connsiteY75" fmla="*/ 3249918 h 5895657"/>
                <a:gd name="connsiteX76" fmla="*/ 477084 w 5731815"/>
                <a:gd name="connsiteY76" fmla="*/ 3224280 h 5895657"/>
                <a:gd name="connsiteX77" fmla="*/ 34418 w 5731815"/>
                <a:gd name="connsiteY77" fmla="*/ 3174716 h 5895657"/>
                <a:gd name="connsiteX78" fmla="*/ 7071 w 5731815"/>
                <a:gd name="connsiteY78" fmla="*/ 3142241 h 5895657"/>
                <a:gd name="connsiteX79" fmla="*/ 1947 w 5731815"/>
                <a:gd name="connsiteY79" fmla="*/ 2817508 h 5895657"/>
                <a:gd name="connsiteX80" fmla="*/ 34418 w 5731815"/>
                <a:gd name="connsiteY80" fmla="*/ 2785033 h 5895657"/>
                <a:gd name="connsiteX81" fmla="*/ 365992 w 5731815"/>
                <a:gd name="connsiteY81" fmla="*/ 2718377 h 5895657"/>
                <a:gd name="connsiteX82" fmla="*/ 463410 w 5731815"/>
                <a:gd name="connsiteY82" fmla="*/ 2725214 h 5895657"/>
                <a:gd name="connsiteX83" fmla="*/ 507849 w 5731815"/>
                <a:gd name="connsiteY83" fmla="*/ 2689321 h 5895657"/>
                <a:gd name="connsiteX84" fmla="*/ 577924 w 5731815"/>
                <a:gd name="connsiteY84" fmla="*/ 2308184 h 5895657"/>
                <a:gd name="connsiteX85" fmla="*/ 543739 w 5731815"/>
                <a:gd name="connsiteY85" fmla="*/ 2253492 h 5895657"/>
                <a:gd name="connsiteX86" fmla="*/ 162606 w 5731815"/>
                <a:gd name="connsiteY86" fmla="*/ 2039851 h 5895657"/>
                <a:gd name="connsiteX87" fmla="*/ 152347 w 5731815"/>
                <a:gd name="connsiteY87" fmla="*/ 2007376 h 5895657"/>
                <a:gd name="connsiteX88" fmla="*/ 273698 w 5731815"/>
                <a:gd name="connsiteY88" fmla="*/ 1701441 h 5895657"/>
                <a:gd name="connsiteX89" fmla="*/ 311297 w 5731815"/>
                <a:gd name="connsiteY89" fmla="*/ 1684352 h 5895657"/>
                <a:gd name="connsiteX90" fmla="*/ 742001 w 5731815"/>
                <a:gd name="connsiteY90" fmla="*/ 1798863 h 5895657"/>
                <a:gd name="connsiteX91" fmla="*/ 784728 w 5731815"/>
                <a:gd name="connsiteY91" fmla="*/ 1785189 h 5895657"/>
                <a:gd name="connsiteX92" fmla="*/ 1001787 w 5731815"/>
                <a:gd name="connsiteY92" fmla="*/ 1448491 h 5895657"/>
                <a:gd name="connsiteX93" fmla="*/ 1003497 w 5731815"/>
                <a:gd name="connsiteY93" fmla="*/ 1402343 h 5895657"/>
                <a:gd name="connsiteX94" fmla="*/ 789856 w 5731815"/>
                <a:gd name="connsiteY94" fmla="*/ 1149393 h 5895657"/>
                <a:gd name="connsiteX95" fmla="*/ 757384 w 5731815"/>
                <a:gd name="connsiteY95" fmla="*/ 1103245 h 5895657"/>
                <a:gd name="connsiteX96" fmla="*/ 764217 w 5731815"/>
                <a:gd name="connsiteY96" fmla="*/ 961387 h 5895657"/>
                <a:gd name="connsiteX97" fmla="*/ 940259 w 5731815"/>
                <a:gd name="connsiteY97" fmla="*/ 781930 h 5895657"/>
                <a:gd name="connsiteX98" fmla="*/ 994951 w 5731815"/>
                <a:gd name="connsiteY98" fmla="*/ 776802 h 5895657"/>
                <a:gd name="connsiteX99" fmla="*/ 1261577 w 5731815"/>
                <a:gd name="connsiteY99" fmla="*/ 954550 h 5895657"/>
                <a:gd name="connsiteX100" fmla="*/ 1335070 w 5731815"/>
                <a:gd name="connsiteY100" fmla="*/ 1031461 h 5895657"/>
                <a:gd name="connsiteX101" fmla="*/ 1398307 w 5731815"/>
                <a:gd name="connsiteY101" fmla="*/ 1040007 h 5895657"/>
                <a:gd name="connsiteX102" fmla="*/ 1721335 w 5731815"/>
                <a:gd name="connsiteY102" fmla="*/ 817820 h 5895657"/>
                <a:gd name="connsiteX103" fmla="*/ 1738423 w 5731815"/>
                <a:gd name="connsiteY103" fmla="*/ 775093 h 5895657"/>
                <a:gd name="connsiteX104" fmla="*/ 1630750 w 5731815"/>
                <a:gd name="connsiteY104" fmla="*/ 423009 h 5895657"/>
                <a:gd name="connsiteX105" fmla="*/ 1704242 w 5731815"/>
                <a:gd name="connsiteY105" fmla="*/ 272606 h 5895657"/>
                <a:gd name="connsiteX106" fmla="*/ 1916174 w 5731815"/>
                <a:gd name="connsiteY106" fmla="*/ 183733 h 5895657"/>
                <a:gd name="connsiteX107" fmla="*/ 1972575 w 5731815"/>
                <a:gd name="connsiteY107" fmla="*/ 199113 h 5895657"/>
                <a:gd name="connsiteX108" fmla="*/ 2148617 w 5731815"/>
                <a:gd name="connsiteY108" fmla="*/ 462321 h 5895657"/>
                <a:gd name="connsiteX109" fmla="*/ 2189638 w 5731815"/>
                <a:gd name="connsiteY109" fmla="*/ 569995 h 5895657"/>
                <a:gd name="connsiteX110" fmla="*/ 2237492 w 5731815"/>
                <a:gd name="connsiteY110" fmla="*/ 597342 h 5895657"/>
                <a:gd name="connsiteX111" fmla="*/ 2625466 w 5731815"/>
                <a:gd name="connsiteY111" fmla="*/ 515303 h 5895657"/>
                <a:gd name="connsiteX112" fmla="*/ 2656228 w 5731815"/>
                <a:gd name="connsiteY112" fmla="*/ 475995 h 5895657"/>
                <a:gd name="connsiteX113" fmla="*/ 2705795 w 5731815"/>
                <a:gd name="connsiteY113" fmla="*/ 36748 h 5895657"/>
                <a:gd name="connsiteX114" fmla="*/ 2736558 w 5731815"/>
                <a:gd name="connsiteY114" fmla="*/ 7692 h 5895657"/>
                <a:gd name="connsiteX115" fmla="*/ 2900635 w 5731815"/>
                <a:gd name="connsiteY115" fmla="*/ 0 h 589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731815" h="5895657">
                  <a:moveTo>
                    <a:pt x="2900635" y="0"/>
                  </a:moveTo>
                  <a:lnTo>
                    <a:pt x="2939708" y="611"/>
                  </a:lnTo>
                  <a:lnTo>
                    <a:pt x="2939708" y="1068227"/>
                  </a:lnTo>
                  <a:lnTo>
                    <a:pt x="2919437" y="1067354"/>
                  </a:lnTo>
                  <a:cubicBezTo>
                    <a:pt x="1893958" y="1074191"/>
                    <a:pt x="1054770" y="1891157"/>
                    <a:pt x="1061610" y="2959366"/>
                  </a:cubicBezTo>
                  <a:cubicBezTo>
                    <a:pt x="1070152" y="3983135"/>
                    <a:pt x="1885412" y="4810356"/>
                    <a:pt x="2950199" y="4818902"/>
                  </a:cubicBezTo>
                  <a:cubicBezTo>
                    <a:pt x="3780626" y="4805015"/>
                    <a:pt x="4493709" y="4273241"/>
                    <a:pt x="4729170" y="3499518"/>
                  </a:cubicBezTo>
                  <a:lnTo>
                    <a:pt x="4747685" y="3425483"/>
                  </a:lnTo>
                  <a:lnTo>
                    <a:pt x="5338746" y="3425483"/>
                  </a:lnTo>
                  <a:lnTo>
                    <a:pt x="5303677" y="3583197"/>
                  </a:lnTo>
                  <a:cubicBezTo>
                    <a:pt x="5295131" y="3613963"/>
                    <a:pt x="5305386" y="3629345"/>
                    <a:pt x="5334442" y="3636182"/>
                  </a:cubicBezTo>
                  <a:cubicBezTo>
                    <a:pt x="5481428" y="3672072"/>
                    <a:pt x="5589105" y="3778040"/>
                    <a:pt x="5717289" y="3848114"/>
                  </a:cubicBezTo>
                  <a:cubicBezTo>
                    <a:pt x="5734381" y="3858369"/>
                    <a:pt x="5734381" y="3872043"/>
                    <a:pt x="5727544" y="3889135"/>
                  </a:cubicBezTo>
                  <a:cubicBezTo>
                    <a:pt x="5693360" y="3989972"/>
                    <a:pt x="5652342" y="4089103"/>
                    <a:pt x="5609612" y="4186524"/>
                  </a:cubicBezTo>
                  <a:cubicBezTo>
                    <a:pt x="5601066" y="4205322"/>
                    <a:pt x="5589105" y="4212159"/>
                    <a:pt x="5568594" y="4207032"/>
                  </a:cubicBezTo>
                  <a:cubicBezTo>
                    <a:pt x="5459208" y="4184815"/>
                    <a:pt x="5348116" y="4164305"/>
                    <a:pt x="5238730" y="4140376"/>
                  </a:cubicBezTo>
                  <a:cubicBezTo>
                    <a:pt x="5204549" y="4131830"/>
                    <a:pt x="5173783" y="4111322"/>
                    <a:pt x="5143018" y="4094230"/>
                  </a:cubicBezTo>
                  <a:cubicBezTo>
                    <a:pt x="5120801" y="4082266"/>
                    <a:pt x="5108837" y="4083975"/>
                    <a:pt x="5095163" y="4107904"/>
                  </a:cubicBezTo>
                  <a:cubicBezTo>
                    <a:pt x="5031926" y="4224124"/>
                    <a:pt x="4961852" y="4336928"/>
                    <a:pt x="4879813" y="4441183"/>
                  </a:cubicBezTo>
                  <a:cubicBezTo>
                    <a:pt x="4861012" y="4465112"/>
                    <a:pt x="4857593" y="4480495"/>
                    <a:pt x="4886650" y="4499293"/>
                  </a:cubicBezTo>
                  <a:cubicBezTo>
                    <a:pt x="4977234" y="4557406"/>
                    <a:pt x="5021670" y="4654824"/>
                    <a:pt x="5084908" y="4736863"/>
                  </a:cubicBezTo>
                  <a:cubicBezTo>
                    <a:pt x="5096872" y="4752246"/>
                    <a:pt x="5107128" y="4769338"/>
                    <a:pt x="5119092" y="4786430"/>
                  </a:cubicBezTo>
                  <a:cubicBezTo>
                    <a:pt x="5187457" y="4885558"/>
                    <a:pt x="5184039" y="4851377"/>
                    <a:pt x="5110546" y="4935125"/>
                  </a:cubicBezTo>
                  <a:cubicBezTo>
                    <a:pt x="5057564" y="4996653"/>
                    <a:pt x="4996032" y="5051344"/>
                    <a:pt x="4939632" y="5109454"/>
                  </a:cubicBezTo>
                  <a:cubicBezTo>
                    <a:pt x="4919121" y="5131674"/>
                    <a:pt x="4902033" y="5131674"/>
                    <a:pt x="4876394" y="5114582"/>
                  </a:cubicBezTo>
                  <a:cubicBezTo>
                    <a:pt x="4790937" y="5056472"/>
                    <a:pt x="4703771" y="4998362"/>
                    <a:pt x="4616605" y="4941958"/>
                  </a:cubicBezTo>
                  <a:cubicBezTo>
                    <a:pt x="4584133" y="4919742"/>
                    <a:pt x="4561913" y="4887267"/>
                    <a:pt x="4537988" y="4858214"/>
                  </a:cubicBezTo>
                  <a:cubicBezTo>
                    <a:pt x="4519186" y="4835994"/>
                    <a:pt x="4503803" y="4832575"/>
                    <a:pt x="4481584" y="4851377"/>
                  </a:cubicBezTo>
                  <a:cubicBezTo>
                    <a:pt x="4379035" y="4935125"/>
                    <a:pt x="4269652" y="5010326"/>
                    <a:pt x="4155141" y="5076982"/>
                  </a:cubicBezTo>
                  <a:cubicBezTo>
                    <a:pt x="4139759" y="5085528"/>
                    <a:pt x="4122666" y="5094074"/>
                    <a:pt x="4136340" y="5116291"/>
                  </a:cubicBezTo>
                  <a:cubicBezTo>
                    <a:pt x="4214961" y="5234223"/>
                    <a:pt x="4220088" y="5374371"/>
                    <a:pt x="4254269" y="5505974"/>
                  </a:cubicBezTo>
                  <a:cubicBezTo>
                    <a:pt x="4274779" y="5582885"/>
                    <a:pt x="4279907" y="5572630"/>
                    <a:pt x="4202996" y="5608523"/>
                  </a:cubicBezTo>
                  <a:cubicBezTo>
                    <a:pt x="4122666" y="5646122"/>
                    <a:pt x="4040628" y="5678597"/>
                    <a:pt x="3960298" y="5712778"/>
                  </a:cubicBezTo>
                  <a:cubicBezTo>
                    <a:pt x="3934660" y="5723033"/>
                    <a:pt x="3919281" y="5719615"/>
                    <a:pt x="3903898" y="5695689"/>
                  </a:cubicBezTo>
                  <a:cubicBezTo>
                    <a:pt x="3845788" y="5606814"/>
                    <a:pt x="3785969" y="5521357"/>
                    <a:pt x="3727856" y="5432481"/>
                  </a:cubicBezTo>
                  <a:cubicBezTo>
                    <a:pt x="3705639" y="5398300"/>
                    <a:pt x="3697093" y="5358988"/>
                    <a:pt x="3686838" y="5321389"/>
                  </a:cubicBezTo>
                  <a:cubicBezTo>
                    <a:pt x="3680001" y="5297460"/>
                    <a:pt x="3668037" y="5290623"/>
                    <a:pt x="3642399" y="5297460"/>
                  </a:cubicBezTo>
                  <a:cubicBezTo>
                    <a:pt x="3512505" y="5336769"/>
                    <a:pt x="3380903" y="5364116"/>
                    <a:pt x="3245882" y="5381208"/>
                  </a:cubicBezTo>
                  <a:cubicBezTo>
                    <a:pt x="3223662" y="5384627"/>
                    <a:pt x="3216826" y="5394879"/>
                    <a:pt x="3220244" y="5415389"/>
                  </a:cubicBezTo>
                  <a:cubicBezTo>
                    <a:pt x="3244173" y="5565793"/>
                    <a:pt x="3189479" y="5707650"/>
                    <a:pt x="3172390" y="5854639"/>
                  </a:cubicBezTo>
                  <a:cubicBezTo>
                    <a:pt x="3168971" y="5880274"/>
                    <a:pt x="3155297" y="5888820"/>
                    <a:pt x="3133078" y="5888820"/>
                  </a:cubicBezTo>
                  <a:cubicBezTo>
                    <a:pt x="3078387" y="5890529"/>
                    <a:pt x="3021986" y="5893948"/>
                    <a:pt x="2967291" y="5895657"/>
                  </a:cubicBezTo>
                  <a:cubicBezTo>
                    <a:pt x="2963873" y="5883692"/>
                    <a:pt x="2963873" y="5883692"/>
                    <a:pt x="2963873" y="5881983"/>
                  </a:cubicBezTo>
                  <a:cubicBezTo>
                    <a:pt x="2917728" y="5881983"/>
                    <a:pt x="2869870" y="5881983"/>
                    <a:pt x="2823724" y="5881983"/>
                  </a:cubicBezTo>
                  <a:cubicBezTo>
                    <a:pt x="2798086" y="5881983"/>
                    <a:pt x="2784416" y="5871728"/>
                    <a:pt x="2780997" y="5846093"/>
                  </a:cubicBezTo>
                  <a:cubicBezTo>
                    <a:pt x="2760487" y="5736707"/>
                    <a:pt x="2736558" y="5629030"/>
                    <a:pt x="2716051" y="5519647"/>
                  </a:cubicBezTo>
                  <a:cubicBezTo>
                    <a:pt x="2709214" y="5487172"/>
                    <a:pt x="2719469" y="5454701"/>
                    <a:pt x="2722888" y="5422226"/>
                  </a:cubicBezTo>
                  <a:cubicBezTo>
                    <a:pt x="2726306" y="5394879"/>
                    <a:pt x="2719469" y="5381208"/>
                    <a:pt x="2688703" y="5377790"/>
                  </a:cubicBezTo>
                  <a:cubicBezTo>
                    <a:pt x="2558810" y="5364116"/>
                    <a:pt x="2428914" y="5340187"/>
                    <a:pt x="2302439" y="5306006"/>
                  </a:cubicBezTo>
                  <a:cubicBezTo>
                    <a:pt x="2275091" y="5299169"/>
                    <a:pt x="2259712" y="5307715"/>
                    <a:pt x="2252875" y="5335060"/>
                  </a:cubicBezTo>
                  <a:cubicBezTo>
                    <a:pt x="2216982" y="5483754"/>
                    <a:pt x="2109308" y="5591431"/>
                    <a:pt x="2037522" y="5721324"/>
                  </a:cubicBezTo>
                  <a:cubicBezTo>
                    <a:pt x="2028979" y="5736707"/>
                    <a:pt x="2015305" y="5736707"/>
                    <a:pt x="1999922" y="5731579"/>
                  </a:cubicBezTo>
                  <a:cubicBezTo>
                    <a:pt x="1897376" y="5697398"/>
                    <a:pt x="1796536" y="5656377"/>
                    <a:pt x="1699115" y="5611941"/>
                  </a:cubicBezTo>
                  <a:cubicBezTo>
                    <a:pt x="1678604" y="5603395"/>
                    <a:pt x="1676895" y="5588012"/>
                    <a:pt x="1680314" y="5570920"/>
                  </a:cubicBezTo>
                  <a:cubicBezTo>
                    <a:pt x="1702533" y="5461538"/>
                    <a:pt x="1721335" y="5352152"/>
                    <a:pt x="1746969" y="5244478"/>
                  </a:cubicBezTo>
                  <a:cubicBezTo>
                    <a:pt x="1755515" y="5208585"/>
                    <a:pt x="1776026" y="5176110"/>
                    <a:pt x="1794827" y="5143638"/>
                  </a:cubicBezTo>
                  <a:cubicBezTo>
                    <a:pt x="1806792" y="5123128"/>
                    <a:pt x="1803373" y="5111163"/>
                    <a:pt x="1781153" y="5099199"/>
                  </a:cubicBezTo>
                  <a:cubicBezTo>
                    <a:pt x="1661512" y="5035961"/>
                    <a:pt x="1548711" y="4960759"/>
                    <a:pt x="1441038" y="4878721"/>
                  </a:cubicBezTo>
                  <a:cubicBezTo>
                    <a:pt x="1422236" y="4863341"/>
                    <a:pt x="1408563" y="4863341"/>
                    <a:pt x="1393180" y="4885558"/>
                  </a:cubicBezTo>
                  <a:cubicBezTo>
                    <a:pt x="1304304" y="5010326"/>
                    <a:pt x="1162446" y="5071855"/>
                    <a:pt x="1044518" y="5164149"/>
                  </a:cubicBezTo>
                  <a:cubicBezTo>
                    <a:pt x="1029135" y="5176110"/>
                    <a:pt x="1017170" y="5170985"/>
                    <a:pt x="1003497" y="5159021"/>
                  </a:cubicBezTo>
                  <a:cubicBezTo>
                    <a:pt x="923167" y="5088947"/>
                    <a:pt x="847965" y="5012036"/>
                    <a:pt x="774473" y="4936834"/>
                  </a:cubicBezTo>
                  <a:cubicBezTo>
                    <a:pt x="760802" y="4921451"/>
                    <a:pt x="759090" y="4909486"/>
                    <a:pt x="771054" y="4892394"/>
                  </a:cubicBezTo>
                  <a:cubicBezTo>
                    <a:pt x="832582" y="4800100"/>
                    <a:pt x="894114" y="4707810"/>
                    <a:pt x="957351" y="4615516"/>
                  </a:cubicBezTo>
                  <a:cubicBezTo>
                    <a:pt x="977859" y="4586459"/>
                    <a:pt x="1008624" y="4567658"/>
                    <a:pt x="1035972" y="4543732"/>
                  </a:cubicBezTo>
                  <a:cubicBezTo>
                    <a:pt x="1056482" y="4526640"/>
                    <a:pt x="1059901" y="4511257"/>
                    <a:pt x="1042808" y="4490750"/>
                  </a:cubicBezTo>
                  <a:cubicBezTo>
                    <a:pt x="959061" y="4386492"/>
                    <a:pt x="882150" y="4277106"/>
                    <a:pt x="815494" y="4159177"/>
                  </a:cubicBezTo>
                  <a:cubicBezTo>
                    <a:pt x="800111" y="4131830"/>
                    <a:pt x="784728" y="4136957"/>
                    <a:pt x="764217" y="4150631"/>
                  </a:cubicBezTo>
                  <a:cubicBezTo>
                    <a:pt x="634324" y="4230960"/>
                    <a:pt x="482211" y="4232670"/>
                    <a:pt x="340354" y="4271978"/>
                  </a:cubicBezTo>
                  <a:cubicBezTo>
                    <a:pt x="321552" y="4277106"/>
                    <a:pt x="311297" y="4266851"/>
                    <a:pt x="304464" y="4249762"/>
                  </a:cubicBezTo>
                  <a:cubicBezTo>
                    <a:pt x="258315" y="4154049"/>
                    <a:pt x="215588" y="4054919"/>
                    <a:pt x="177985" y="3955791"/>
                  </a:cubicBezTo>
                  <a:cubicBezTo>
                    <a:pt x="171148" y="3935281"/>
                    <a:pt x="176276" y="3923316"/>
                    <a:pt x="193368" y="3913061"/>
                  </a:cubicBezTo>
                  <a:cubicBezTo>
                    <a:pt x="285662" y="3851533"/>
                    <a:pt x="376247" y="3788295"/>
                    <a:pt x="471956" y="3728476"/>
                  </a:cubicBezTo>
                  <a:cubicBezTo>
                    <a:pt x="502722" y="3709675"/>
                    <a:pt x="540321" y="3701129"/>
                    <a:pt x="576214" y="3690874"/>
                  </a:cubicBezTo>
                  <a:cubicBezTo>
                    <a:pt x="598434" y="3684037"/>
                    <a:pt x="605268" y="3673782"/>
                    <a:pt x="598434" y="3649856"/>
                  </a:cubicBezTo>
                  <a:cubicBezTo>
                    <a:pt x="559122" y="3518250"/>
                    <a:pt x="531778" y="3384939"/>
                    <a:pt x="512977" y="3249918"/>
                  </a:cubicBezTo>
                  <a:cubicBezTo>
                    <a:pt x="509559" y="3227698"/>
                    <a:pt x="499303" y="3220861"/>
                    <a:pt x="477084" y="3224280"/>
                  </a:cubicBezTo>
                  <a:cubicBezTo>
                    <a:pt x="324971" y="3249918"/>
                    <a:pt x="181404" y="3191808"/>
                    <a:pt x="34418" y="3174716"/>
                  </a:cubicBezTo>
                  <a:cubicBezTo>
                    <a:pt x="15617" y="3173007"/>
                    <a:pt x="8784" y="3161042"/>
                    <a:pt x="7071" y="3142241"/>
                  </a:cubicBezTo>
                  <a:cubicBezTo>
                    <a:pt x="-3181" y="3034567"/>
                    <a:pt x="238" y="2926891"/>
                    <a:pt x="1947" y="2817508"/>
                  </a:cubicBezTo>
                  <a:cubicBezTo>
                    <a:pt x="1947" y="2796997"/>
                    <a:pt x="15617" y="2788451"/>
                    <a:pt x="34418" y="2785033"/>
                  </a:cubicBezTo>
                  <a:cubicBezTo>
                    <a:pt x="145514" y="2762813"/>
                    <a:pt x="254896" y="2740597"/>
                    <a:pt x="365992" y="2718377"/>
                  </a:cubicBezTo>
                  <a:cubicBezTo>
                    <a:pt x="398463" y="2711540"/>
                    <a:pt x="430938" y="2721795"/>
                    <a:pt x="463410" y="2725214"/>
                  </a:cubicBezTo>
                  <a:cubicBezTo>
                    <a:pt x="490757" y="2728633"/>
                    <a:pt x="504431" y="2718377"/>
                    <a:pt x="507849" y="2689321"/>
                  </a:cubicBezTo>
                  <a:cubicBezTo>
                    <a:pt x="521523" y="2561136"/>
                    <a:pt x="545449" y="2432952"/>
                    <a:pt x="577924" y="2308184"/>
                  </a:cubicBezTo>
                  <a:cubicBezTo>
                    <a:pt x="586470" y="2275712"/>
                    <a:pt x="574505" y="2260329"/>
                    <a:pt x="543739" y="2253492"/>
                  </a:cubicBezTo>
                  <a:cubicBezTo>
                    <a:pt x="398463" y="2215893"/>
                    <a:pt x="289081" y="2109925"/>
                    <a:pt x="162606" y="2039851"/>
                  </a:cubicBezTo>
                  <a:cubicBezTo>
                    <a:pt x="148929" y="2033014"/>
                    <a:pt x="148929" y="2021050"/>
                    <a:pt x="152347" y="2007376"/>
                  </a:cubicBezTo>
                  <a:cubicBezTo>
                    <a:pt x="186531" y="1903121"/>
                    <a:pt x="229258" y="1802281"/>
                    <a:pt x="273698" y="1701441"/>
                  </a:cubicBezTo>
                  <a:cubicBezTo>
                    <a:pt x="282244" y="1682643"/>
                    <a:pt x="295917" y="1679225"/>
                    <a:pt x="311297" y="1684352"/>
                  </a:cubicBezTo>
                  <a:cubicBezTo>
                    <a:pt x="454867" y="1721952"/>
                    <a:pt x="608689" y="1718533"/>
                    <a:pt x="742001" y="1798863"/>
                  </a:cubicBezTo>
                  <a:cubicBezTo>
                    <a:pt x="764217" y="1812536"/>
                    <a:pt x="774473" y="1803990"/>
                    <a:pt x="784728" y="1785189"/>
                  </a:cubicBezTo>
                  <a:cubicBezTo>
                    <a:pt x="847965" y="1667260"/>
                    <a:pt x="921458" y="1554456"/>
                    <a:pt x="1001787" y="1448491"/>
                  </a:cubicBezTo>
                  <a:cubicBezTo>
                    <a:pt x="1012043" y="1434818"/>
                    <a:pt x="1029135" y="1419435"/>
                    <a:pt x="1003497" y="1402343"/>
                  </a:cubicBezTo>
                  <a:cubicBezTo>
                    <a:pt x="906078" y="1339105"/>
                    <a:pt x="856511" y="1238269"/>
                    <a:pt x="789856" y="1149393"/>
                  </a:cubicBezTo>
                  <a:cubicBezTo>
                    <a:pt x="777891" y="1134010"/>
                    <a:pt x="769348" y="1118627"/>
                    <a:pt x="757384" y="1103245"/>
                  </a:cubicBezTo>
                  <a:cubicBezTo>
                    <a:pt x="704398" y="1028043"/>
                    <a:pt x="702689" y="1026333"/>
                    <a:pt x="764217" y="961387"/>
                  </a:cubicBezTo>
                  <a:cubicBezTo>
                    <a:pt x="822331" y="899859"/>
                    <a:pt x="882150" y="841749"/>
                    <a:pt x="940259" y="781930"/>
                  </a:cubicBezTo>
                  <a:cubicBezTo>
                    <a:pt x="959061" y="763129"/>
                    <a:pt x="974443" y="761419"/>
                    <a:pt x="994951" y="776802"/>
                  </a:cubicBezTo>
                  <a:cubicBezTo>
                    <a:pt x="1083826" y="836621"/>
                    <a:pt x="1172702" y="894731"/>
                    <a:pt x="1261577" y="954550"/>
                  </a:cubicBezTo>
                  <a:cubicBezTo>
                    <a:pt x="1292340" y="975061"/>
                    <a:pt x="1312850" y="1004117"/>
                    <a:pt x="1335070" y="1031461"/>
                  </a:cubicBezTo>
                  <a:cubicBezTo>
                    <a:pt x="1353871" y="1057099"/>
                    <a:pt x="1370960" y="1062227"/>
                    <a:pt x="1398307" y="1040007"/>
                  </a:cubicBezTo>
                  <a:cubicBezTo>
                    <a:pt x="1499147" y="956259"/>
                    <a:pt x="1608530" y="882767"/>
                    <a:pt x="1721335" y="817820"/>
                  </a:cubicBezTo>
                  <a:cubicBezTo>
                    <a:pt x="1738423" y="807565"/>
                    <a:pt x="1753806" y="797310"/>
                    <a:pt x="1738423" y="775093"/>
                  </a:cubicBezTo>
                  <a:cubicBezTo>
                    <a:pt x="1664931" y="669125"/>
                    <a:pt x="1659806" y="542651"/>
                    <a:pt x="1630750" y="423009"/>
                  </a:cubicBezTo>
                  <a:cubicBezTo>
                    <a:pt x="1605112" y="318754"/>
                    <a:pt x="1608530" y="320464"/>
                    <a:pt x="1704242" y="272606"/>
                  </a:cubicBezTo>
                  <a:cubicBezTo>
                    <a:pt x="1772607" y="238425"/>
                    <a:pt x="1846100" y="212787"/>
                    <a:pt x="1916174" y="183733"/>
                  </a:cubicBezTo>
                  <a:cubicBezTo>
                    <a:pt x="1941812" y="173478"/>
                    <a:pt x="1957195" y="175187"/>
                    <a:pt x="1972575" y="199113"/>
                  </a:cubicBezTo>
                  <a:cubicBezTo>
                    <a:pt x="2030688" y="287989"/>
                    <a:pt x="2088798" y="375155"/>
                    <a:pt x="2148617" y="462321"/>
                  </a:cubicBezTo>
                  <a:cubicBezTo>
                    <a:pt x="2170836" y="494793"/>
                    <a:pt x="2177673" y="532395"/>
                    <a:pt x="2189638" y="569995"/>
                  </a:cubicBezTo>
                  <a:cubicBezTo>
                    <a:pt x="2198180" y="597342"/>
                    <a:pt x="2210145" y="605888"/>
                    <a:pt x="2237492" y="597342"/>
                  </a:cubicBezTo>
                  <a:cubicBezTo>
                    <a:pt x="2363967" y="559743"/>
                    <a:pt x="2493861" y="532395"/>
                    <a:pt x="2625466" y="515303"/>
                  </a:cubicBezTo>
                  <a:cubicBezTo>
                    <a:pt x="2651101" y="511885"/>
                    <a:pt x="2659647" y="501630"/>
                    <a:pt x="2656228" y="475995"/>
                  </a:cubicBezTo>
                  <a:cubicBezTo>
                    <a:pt x="2634012" y="325591"/>
                    <a:pt x="2688703" y="183733"/>
                    <a:pt x="2705795" y="36748"/>
                  </a:cubicBezTo>
                  <a:cubicBezTo>
                    <a:pt x="2707505" y="19656"/>
                    <a:pt x="2717760" y="9401"/>
                    <a:pt x="2736558" y="7692"/>
                  </a:cubicBezTo>
                  <a:cubicBezTo>
                    <a:pt x="2791251" y="1709"/>
                    <a:pt x="2845943" y="0"/>
                    <a:pt x="2900635" y="0"/>
                  </a:cubicBezTo>
                  <a:close/>
                </a:path>
              </a:pathLst>
            </a:custGeom>
            <a:solidFill>
              <a:schemeClr val="bg1"/>
            </a:solidFill>
            <a:ln w="515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B58C613A-08EF-4669-BD65-FDD56CEFBE29}"/>
                </a:ext>
              </a:extLst>
            </p:cNvPr>
            <p:cNvSpPr/>
            <p:nvPr/>
          </p:nvSpPr>
          <p:spPr>
            <a:xfrm>
              <a:off x="1099761" y="6262744"/>
              <a:ext cx="845489" cy="843861"/>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bg1"/>
            </a:solidFill>
            <a:ln w="12700" cap="flat">
              <a:noFill/>
              <a:prstDash val="solid"/>
              <a:miter/>
            </a:ln>
          </p:spPr>
          <p:txBody>
            <a:bodyPr rtlCol="0" anchor="ctr"/>
            <a:lstStyle/>
            <a:p>
              <a:endParaRPr lang="en-US" dirty="0"/>
            </a:p>
          </p:txBody>
        </p:sp>
      </p:grpSp>
      <p:sp>
        <p:nvSpPr>
          <p:cNvPr id="28" name="Rectangle 27">
            <a:extLst>
              <a:ext uri="{FF2B5EF4-FFF2-40B4-BE49-F238E27FC236}">
                <a16:creationId xmlns:a16="http://schemas.microsoft.com/office/drawing/2014/main" id="{E0EFFB30-A160-4211-8E55-E91CF2EEC5C1}"/>
              </a:ext>
            </a:extLst>
          </p:cNvPr>
          <p:cNvSpPr/>
          <p:nvPr/>
        </p:nvSpPr>
        <p:spPr>
          <a:xfrm>
            <a:off x="547650" y="-12524"/>
            <a:ext cx="274320" cy="668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453259C-53AF-4B92-A063-551B86BBFEAA}"/>
              </a:ext>
            </a:extLst>
          </p:cNvPr>
          <p:cNvSpPr/>
          <p:nvPr/>
        </p:nvSpPr>
        <p:spPr>
          <a:xfrm>
            <a:off x="456210" y="1945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E24DE2F-EF95-4D1B-982B-694A7101623F}"/>
              </a:ext>
            </a:extLst>
          </p:cNvPr>
          <p:cNvGrpSpPr/>
          <p:nvPr/>
        </p:nvGrpSpPr>
        <p:grpSpPr>
          <a:xfrm>
            <a:off x="-312456" y="556253"/>
            <a:ext cx="2300512" cy="1658160"/>
            <a:chOff x="2" y="491130"/>
            <a:chExt cx="2300512" cy="1658160"/>
          </a:xfrm>
        </p:grpSpPr>
        <p:sp>
          <p:nvSpPr>
            <p:cNvPr id="26" name="Rectangle 25">
              <a:extLst>
                <a:ext uri="{FF2B5EF4-FFF2-40B4-BE49-F238E27FC236}">
                  <a16:creationId xmlns:a16="http://schemas.microsoft.com/office/drawing/2014/main" id="{FCF1ACE8-C541-4C9F-BF36-E4A177C88D7C}"/>
                </a:ext>
              </a:extLst>
            </p:cNvPr>
            <p:cNvSpPr/>
            <p:nvPr/>
          </p:nvSpPr>
          <p:spPr>
            <a:xfrm>
              <a:off x="2" y="590550"/>
              <a:ext cx="160972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8AA0CE-12BB-4474-9226-04D727757709}"/>
                </a:ext>
              </a:extLst>
            </p:cNvPr>
            <p:cNvSpPr/>
            <p:nvPr/>
          </p:nvSpPr>
          <p:spPr>
            <a:xfrm>
              <a:off x="1935253" y="1162049"/>
              <a:ext cx="274320" cy="98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Block Arc 29">
              <a:extLst>
                <a:ext uri="{FF2B5EF4-FFF2-40B4-BE49-F238E27FC236}">
                  <a16:creationId xmlns:a16="http://schemas.microsoft.com/office/drawing/2014/main" id="{36D23E0E-ACBE-41A0-8BBC-638DF0620A05}"/>
                </a:ext>
              </a:extLst>
            </p:cNvPr>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Rounded Corners 31">
              <a:extLst>
                <a:ext uri="{FF2B5EF4-FFF2-40B4-BE49-F238E27FC236}">
                  <a16:creationId xmlns:a16="http://schemas.microsoft.com/office/drawing/2014/main" id="{6060AD60-4AA0-4914-8719-383BECD61096}"/>
                </a:ext>
              </a:extLst>
            </p:cNvPr>
            <p:cNvSpPr/>
            <p:nvPr/>
          </p:nvSpPr>
          <p:spPr>
            <a:xfrm>
              <a:off x="1843314" y="12480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9FD6AEC-A2F3-4D68-912B-FA75682DB3CC}"/>
                </a:ext>
              </a:extLst>
            </p:cNvPr>
            <p:cNvSpPr/>
            <p:nvPr/>
          </p:nvSpPr>
          <p:spPr>
            <a:xfrm>
              <a:off x="139290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2B3F2DEB-2A68-4124-9779-9F76084F904D}"/>
              </a:ext>
            </a:extLst>
          </p:cNvPr>
          <p:cNvSpPr txBox="1"/>
          <p:nvPr/>
        </p:nvSpPr>
        <p:spPr>
          <a:xfrm>
            <a:off x="1080451" y="2925943"/>
            <a:ext cx="3130077" cy="1200329"/>
          </a:xfrm>
          <a:prstGeom prst="rect">
            <a:avLst/>
          </a:prstGeom>
          <a:noFill/>
        </p:spPr>
        <p:txBody>
          <a:bodyPr wrap="square" rtlCol="0">
            <a:spAutoFit/>
          </a:bodyPr>
          <a:lstStyle/>
          <a:p>
            <a:r>
              <a:rPr lang="en-US" altLang="ko-KR" sz="3600" b="1" dirty="0">
                <a:solidFill>
                  <a:schemeClr val="bg1"/>
                </a:solidFill>
                <a:latin typeface="+mj-lt"/>
                <a:cs typeface="Arial" pitchFamily="34" charset="0"/>
              </a:rPr>
              <a:t>Minimax</a:t>
            </a:r>
          </a:p>
          <a:p>
            <a:r>
              <a:rPr lang="en-US" altLang="ko-KR" sz="3600" b="1" dirty="0">
                <a:solidFill>
                  <a:schemeClr val="bg1"/>
                </a:solidFill>
                <a:latin typeface="+mj-lt"/>
                <a:cs typeface="Arial" pitchFamily="34" charset="0"/>
              </a:rPr>
              <a:t>Trace</a:t>
            </a:r>
            <a:endParaRPr lang="ko-KR" altLang="en-US" sz="3600" b="1" dirty="0">
              <a:solidFill>
                <a:schemeClr val="bg1"/>
              </a:solidFill>
              <a:latin typeface="+mj-lt"/>
              <a:cs typeface="Arial" pitchFamily="34" charset="0"/>
            </a:endParaRPr>
          </a:p>
        </p:txBody>
      </p:sp>
      <p:pic>
        <p:nvPicPr>
          <p:cNvPr id="63" name="Content Placeholder 4" descr="A screenshot of a video game&#10;&#10;Description automatically generated">
            <a:extLst>
              <a:ext uri="{FF2B5EF4-FFF2-40B4-BE49-F238E27FC236}">
                <a16:creationId xmlns:a16="http://schemas.microsoft.com/office/drawing/2014/main" id="{C5377349-4797-4615-9DC7-B3E988F90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460" y="261206"/>
            <a:ext cx="7074983" cy="6089049"/>
          </a:xfrm>
          <a:prstGeom prst="rect">
            <a:avLst/>
          </a:prstGeom>
        </p:spPr>
      </p:pic>
    </p:spTree>
    <p:extLst>
      <p:ext uri="{BB962C8B-B14F-4D97-AF65-F5344CB8AC3E}">
        <p14:creationId xmlns:p14="http://schemas.microsoft.com/office/powerpoint/2010/main" val="365386519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4F6199B-2971-40BB-8935-905F573F8B7C}"/>
              </a:ext>
            </a:extLst>
          </p:cNvPr>
          <p:cNvGrpSpPr/>
          <p:nvPr/>
        </p:nvGrpSpPr>
        <p:grpSpPr>
          <a:xfrm>
            <a:off x="283350" y="1808151"/>
            <a:ext cx="3151611" cy="3481682"/>
            <a:chOff x="588057" y="489291"/>
            <a:chExt cx="5731816" cy="6332114"/>
          </a:xfrm>
        </p:grpSpPr>
        <p:sp>
          <p:nvSpPr>
            <p:cNvPr id="15" name="Freeform: Shape 14">
              <a:extLst>
                <a:ext uri="{FF2B5EF4-FFF2-40B4-BE49-F238E27FC236}">
                  <a16:creationId xmlns:a16="http://schemas.microsoft.com/office/drawing/2014/main" id="{A95B59AA-DF2A-432B-AE13-FAE5C0512D64}"/>
                </a:ext>
              </a:extLst>
            </p:cNvPr>
            <p:cNvSpPr/>
            <p:nvPr/>
          </p:nvSpPr>
          <p:spPr>
            <a:xfrm>
              <a:off x="588057" y="489291"/>
              <a:ext cx="5731816" cy="5895657"/>
            </a:xfrm>
            <a:custGeom>
              <a:avLst/>
              <a:gdLst>
                <a:gd name="connsiteX0" fmla="*/ 2900635 w 5731815"/>
                <a:gd name="connsiteY0" fmla="*/ 0 h 5895657"/>
                <a:gd name="connsiteX1" fmla="*/ 2939708 w 5731815"/>
                <a:gd name="connsiteY1" fmla="*/ 611 h 5895657"/>
                <a:gd name="connsiteX2" fmla="*/ 2939708 w 5731815"/>
                <a:gd name="connsiteY2" fmla="*/ 1068227 h 5895657"/>
                <a:gd name="connsiteX3" fmla="*/ 2919437 w 5731815"/>
                <a:gd name="connsiteY3" fmla="*/ 1067354 h 5895657"/>
                <a:gd name="connsiteX4" fmla="*/ 1061610 w 5731815"/>
                <a:gd name="connsiteY4" fmla="*/ 2959366 h 5895657"/>
                <a:gd name="connsiteX5" fmla="*/ 2950199 w 5731815"/>
                <a:gd name="connsiteY5" fmla="*/ 4818902 h 5895657"/>
                <a:gd name="connsiteX6" fmla="*/ 4729170 w 5731815"/>
                <a:gd name="connsiteY6" fmla="*/ 3499518 h 5895657"/>
                <a:gd name="connsiteX7" fmla="*/ 4747685 w 5731815"/>
                <a:gd name="connsiteY7" fmla="*/ 3425483 h 5895657"/>
                <a:gd name="connsiteX8" fmla="*/ 5338746 w 5731815"/>
                <a:gd name="connsiteY8" fmla="*/ 3425483 h 5895657"/>
                <a:gd name="connsiteX9" fmla="*/ 5303677 w 5731815"/>
                <a:gd name="connsiteY9" fmla="*/ 3583197 h 5895657"/>
                <a:gd name="connsiteX10" fmla="*/ 5334442 w 5731815"/>
                <a:gd name="connsiteY10" fmla="*/ 3636182 h 5895657"/>
                <a:gd name="connsiteX11" fmla="*/ 5717289 w 5731815"/>
                <a:gd name="connsiteY11" fmla="*/ 3848114 h 5895657"/>
                <a:gd name="connsiteX12" fmla="*/ 5727544 w 5731815"/>
                <a:gd name="connsiteY12" fmla="*/ 3889135 h 5895657"/>
                <a:gd name="connsiteX13" fmla="*/ 5609612 w 5731815"/>
                <a:gd name="connsiteY13" fmla="*/ 4186524 h 5895657"/>
                <a:gd name="connsiteX14" fmla="*/ 5568594 w 5731815"/>
                <a:gd name="connsiteY14" fmla="*/ 4207032 h 5895657"/>
                <a:gd name="connsiteX15" fmla="*/ 5238730 w 5731815"/>
                <a:gd name="connsiteY15" fmla="*/ 4140376 h 5895657"/>
                <a:gd name="connsiteX16" fmla="*/ 5143018 w 5731815"/>
                <a:gd name="connsiteY16" fmla="*/ 4094230 h 5895657"/>
                <a:gd name="connsiteX17" fmla="*/ 5095163 w 5731815"/>
                <a:gd name="connsiteY17" fmla="*/ 4107904 h 5895657"/>
                <a:gd name="connsiteX18" fmla="*/ 4879813 w 5731815"/>
                <a:gd name="connsiteY18" fmla="*/ 4441183 h 5895657"/>
                <a:gd name="connsiteX19" fmla="*/ 4886650 w 5731815"/>
                <a:gd name="connsiteY19" fmla="*/ 4499293 h 5895657"/>
                <a:gd name="connsiteX20" fmla="*/ 5084908 w 5731815"/>
                <a:gd name="connsiteY20" fmla="*/ 4736863 h 5895657"/>
                <a:gd name="connsiteX21" fmla="*/ 5119092 w 5731815"/>
                <a:gd name="connsiteY21" fmla="*/ 4786430 h 5895657"/>
                <a:gd name="connsiteX22" fmla="*/ 5110546 w 5731815"/>
                <a:gd name="connsiteY22" fmla="*/ 4935125 h 5895657"/>
                <a:gd name="connsiteX23" fmla="*/ 4939632 w 5731815"/>
                <a:gd name="connsiteY23" fmla="*/ 5109454 h 5895657"/>
                <a:gd name="connsiteX24" fmla="*/ 4876394 w 5731815"/>
                <a:gd name="connsiteY24" fmla="*/ 5114582 h 5895657"/>
                <a:gd name="connsiteX25" fmla="*/ 4616605 w 5731815"/>
                <a:gd name="connsiteY25" fmla="*/ 4941958 h 5895657"/>
                <a:gd name="connsiteX26" fmla="*/ 4537988 w 5731815"/>
                <a:gd name="connsiteY26" fmla="*/ 4858214 h 5895657"/>
                <a:gd name="connsiteX27" fmla="*/ 4481584 w 5731815"/>
                <a:gd name="connsiteY27" fmla="*/ 4851377 h 5895657"/>
                <a:gd name="connsiteX28" fmla="*/ 4155141 w 5731815"/>
                <a:gd name="connsiteY28" fmla="*/ 5076982 h 5895657"/>
                <a:gd name="connsiteX29" fmla="*/ 4136340 w 5731815"/>
                <a:gd name="connsiteY29" fmla="*/ 5116291 h 5895657"/>
                <a:gd name="connsiteX30" fmla="*/ 4254269 w 5731815"/>
                <a:gd name="connsiteY30" fmla="*/ 5505974 h 5895657"/>
                <a:gd name="connsiteX31" fmla="*/ 4202996 w 5731815"/>
                <a:gd name="connsiteY31" fmla="*/ 5608523 h 5895657"/>
                <a:gd name="connsiteX32" fmla="*/ 3960298 w 5731815"/>
                <a:gd name="connsiteY32" fmla="*/ 5712778 h 5895657"/>
                <a:gd name="connsiteX33" fmla="*/ 3903898 w 5731815"/>
                <a:gd name="connsiteY33" fmla="*/ 5695689 h 5895657"/>
                <a:gd name="connsiteX34" fmla="*/ 3727856 w 5731815"/>
                <a:gd name="connsiteY34" fmla="*/ 5432481 h 5895657"/>
                <a:gd name="connsiteX35" fmla="*/ 3686838 w 5731815"/>
                <a:gd name="connsiteY35" fmla="*/ 5321389 h 5895657"/>
                <a:gd name="connsiteX36" fmla="*/ 3642399 w 5731815"/>
                <a:gd name="connsiteY36" fmla="*/ 5297460 h 5895657"/>
                <a:gd name="connsiteX37" fmla="*/ 3245882 w 5731815"/>
                <a:gd name="connsiteY37" fmla="*/ 5381208 h 5895657"/>
                <a:gd name="connsiteX38" fmla="*/ 3220244 w 5731815"/>
                <a:gd name="connsiteY38" fmla="*/ 5415389 h 5895657"/>
                <a:gd name="connsiteX39" fmla="*/ 3172390 w 5731815"/>
                <a:gd name="connsiteY39" fmla="*/ 5854639 h 5895657"/>
                <a:gd name="connsiteX40" fmla="*/ 3133078 w 5731815"/>
                <a:gd name="connsiteY40" fmla="*/ 5888820 h 5895657"/>
                <a:gd name="connsiteX41" fmla="*/ 2967291 w 5731815"/>
                <a:gd name="connsiteY41" fmla="*/ 5895657 h 5895657"/>
                <a:gd name="connsiteX42" fmla="*/ 2963873 w 5731815"/>
                <a:gd name="connsiteY42" fmla="*/ 5881983 h 5895657"/>
                <a:gd name="connsiteX43" fmla="*/ 2823724 w 5731815"/>
                <a:gd name="connsiteY43" fmla="*/ 5881983 h 5895657"/>
                <a:gd name="connsiteX44" fmla="*/ 2780997 w 5731815"/>
                <a:gd name="connsiteY44" fmla="*/ 5846093 h 5895657"/>
                <a:gd name="connsiteX45" fmla="*/ 2716051 w 5731815"/>
                <a:gd name="connsiteY45" fmla="*/ 5519647 h 5895657"/>
                <a:gd name="connsiteX46" fmla="*/ 2722888 w 5731815"/>
                <a:gd name="connsiteY46" fmla="*/ 5422226 h 5895657"/>
                <a:gd name="connsiteX47" fmla="*/ 2688703 w 5731815"/>
                <a:gd name="connsiteY47" fmla="*/ 5377790 h 5895657"/>
                <a:gd name="connsiteX48" fmla="*/ 2302439 w 5731815"/>
                <a:gd name="connsiteY48" fmla="*/ 5306006 h 5895657"/>
                <a:gd name="connsiteX49" fmla="*/ 2252875 w 5731815"/>
                <a:gd name="connsiteY49" fmla="*/ 5335060 h 5895657"/>
                <a:gd name="connsiteX50" fmla="*/ 2037522 w 5731815"/>
                <a:gd name="connsiteY50" fmla="*/ 5721324 h 5895657"/>
                <a:gd name="connsiteX51" fmla="*/ 1999922 w 5731815"/>
                <a:gd name="connsiteY51" fmla="*/ 5731579 h 5895657"/>
                <a:gd name="connsiteX52" fmla="*/ 1699115 w 5731815"/>
                <a:gd name="connsiteY52" fmla="*/ 5611941 h 5895657"/>
                <a:gd name="connsiteX53" fmla="*/ 1680314 w 5731815"/>
                <a:gd name="connsiteY53" fmla="*/ 5570920 h 5895657"/>
                <a:gd name="connsiteX54" fmla="*/ 1746969 w 5731815"/>
                <a:gd name="connsiteY54" fmla="*/ 5244478 h 5895657"/>
                <a:gd name="connsiteX55" fmla="*/ 1794827 w 5731815"/>
                <a:gd name="connsiteY55" fmla="*/ 5143638 h 5895657"/>
                <a:gd name="connsiteX56" fmla="*/ 1781153 w 5731815"/>
                <a:gd name="connsiteY56" fmla="*/ 5099199 h 5895657"/>
                <a:gd name="connsiteX57" fmla="*/ 1441038 w 5731815"/>
                <a:gd name="connsiteY57" fmla="*/ 4878721 h 5895657"/>
                <a:gd name="connsiteX58" fmla="*/ 1393180 w 5731815"/>
                <a:gd name="connsiteY58" fmla="*/ 4885558 h 5895657"/>
                <a:gd name="connsiteX59" fmla="*/ 1044518 w 5731815"/>
                <a:gd name="connsiteY59" fmla="*/ 5164149 h 5895657"/>
                <a:gd name="connsiteX60" fmla="*/ 1003497 w 5731815"/>
                <a:gd name="connsiteY60" fmla="*/ 5159021 h 5895657"/>
                <a:gd name="connsiteX61" fmla="*/ 774473 w 5731815"/>
                <a:gd name="connsiteY61" fmla="*/ 4936834 h 5895657"/>
                <a:gd name="connsiteX62" fmla="*/ 771054 w 5731815"/>
                <a:gd name="connsiteY62" fmla="*/ 4892394 h 5895657"/>
                <a:gd name="connsiteX63" fmla="*/ 957351 w 5731815"/>
                <a:gd name="connsiteY63" fmla="*/ 4615516 h 5895657"/>
                <a:gd name="connsiteX64" fmla="*/ 1035972 w 5731815"/>
                <a:gd name="connsiteY64" fmla="*/ 4543732 h 5895657"/>
                <a:gd name="connsiteX65" fmla="*/ 1042808 w 5731815"/>
                <a:gd name="connsiteY65" fmla="*/ 4490750 h 5895657"/>
                <a:gd name="connsiteX66" fmla="*/ 815494 w 5731815"/>
                <a:gd name="connsiteY66" fmla="*/ 4159177 h 5895657"/>
                <a:gd name="connsiteX67" fmla="*/ 764217 w 5731815"/>
                <a:gd name="connsiteY67" fmla="*/ 4150631 h 5895657"/>
                <a:gd name="connsiteX68" fmla="*/ 340354 w 5731815"/>
                <a:gd name="connsiteY68" fmla="*/ 4271978 h 5895657"/>
                <a:gd name="connsiteX69" fmla="*/ 304464 w 5731815"/>
                <a:gd name="connsiteY69" fmla="*/ 4249762 h 5895657"/>
                <a:gd name="connsiteX70" fmla="*/ 177985 w 5731815"/>
                <a:gd name="connsiteY70" fmla="*/ 3955791 h 5895657"/>
                <a:gd name="connsiteX71" fmla="*/ 193368 w 5731815"/>
                <a:gd name="connsiteY71" fmla="*/ 3913061 h 5895657"/>
                <a:gd name="connsiteX72" fmla="*/ 471956 w 5731815"/>
                <a:gd name="connsiteY72" fmla="*/ 3728476 h 5895657"/>
                <a:gd name="connsiteX73" fmla="*/ 576214 w 5731815"/>
                <a:gd name="connsiteY73" fmla="*/ 3690874 h 5895657"/>
                <a:gd name="connsiteX74" fmla="*/ 598434 w 5731815"/>
                <a:gd name="connsiteY74" fmla="*/ 3649856 h 5895657"/>
                <a:gd name="connsiteX75" fmla="*/ 512977 w 5731815"/>
                <a:gd name="connsiteY75" fmla="*/ 3249918 h 5895657"/>
                <a:gd name="connsiteX76" fmla="*/ 477084 w 5731815"/>
                <a:gd name="connsiteY76" fmla="*/ 3224280 h 5895657"/>
                <a:gd name="connsiteX77" fmla="*/ 34418 w 5731815"/>
                <a:gd name="connsiteY77" fmla="*/ 3174716 h 5895657"/>
                <a:gd name="connsiteX78" fmla="*/ 7071 w 5731815"/>
                <a:gd name="connsiteY78" fmla="*/ 3142241 h 5895657"/>
                <a:gd name="connsiteX79" fmla="*/ 1947 w 5731815"/>
                <a:gd name="connsiteY79" fmla="*/ 2817508 h 5895657"/>
                <a:gd name="connsiteX80" fmla="*/ 34418 w 5731815"/>
                <a:gd name="connsiteY80" fmla="*/ 2785033 h 5895657"/>
                <a:gd name="connsiteX81" fmla="*/ 365992 w 5731815"/>
                <a:gd name="connsiteY81" fmla="*/ 2718377 h 5895657"/>
                <a:gd name="connsiteX82" fmla="*/ 463410 w 5731815"/>
                <a:gd name="connsiteY82" fmla="*/ 2725214 h 5895657"/>
                <a:gd name="connsiteX83" fmla="*/ 507849 w 5731815"/>
                <a:gd name="connsiteY83" fmla="*/ 2689321 h 5895657"/>
                <a:gd name="connsiteX84" fmla="*/ 577924 w 5731815"/>
                <a:gd name="connsiteY84" fmla="*/ 2308184 h 5895657"/>
                <a:gd name="connsiteX85" fmla="*/ 543739 w 5731815"/>
                <a:gd name="connsiteY85" fmla="*/ 2253492 h 5895657"/>
                <a:gd name="connsiteX86" fmla="*/ 162606 w 5731815"/>
                <a:gd name="connsiteY86" fmla="*/ 2039851 h 5895657"/>
                <a:gd name="connsiteX87" fmla="*/ 152347 w 5731815"/>
                <a:gd name="connsiteY87" fmla="*/ 2007376 h 5895657"/>
                <a:gd name="connsiteX88" fmla="*/ 273698 w 5731815"/>
                <a:gd name="connsiteY88" fmla="*/ 1701441 h 5895657"/>
                <a:gd name="connsiteX89" fmla="*/ 311297 w 5731815"/>
                <a:gd name="connsiteY89" fmla="*/ 1684352 h 5895657"/>
                <a:gd name="connsiteX90" fmla="*/ 742001 w 5731815"/>
                <a:gd name="connsiteY90" fmla="*/ 1798863 h 5895657"/>
                <a:gd name="connsiteX91" fmla="*/ 784728 w 5731815"/>
                <a:gd name="connsiteY91" fmla="*/ 1785189 h 5895657"/>
                <a:gd name="connsiteX92" fmla="*/ 1001787 w 5731815"/>
                <a:gd name="connsiteY92" fmla="*/ 1448491 h 5895657"/>
                <a:gd name="connsiteX93" fmla="*/ 1003497 w 5731815"/>
                <a:gd name="connsiteY93" fmla="*/ 1402343 h 5895657"/>
                <a:gd name="connsiteX94" fmla="*/ 789856 w 5731815"/>
                <a:gd name="connsiteY94" fmla="*/ 1149393 h 5895657"/>
                <a:gd name="connsiteX95" fmla="*/ 757384 w 5731815"/>
                <a:gd name="connsiteY95" fmla="*/ 1103245 h 5895657"/>
                <a:gd name="connsiteX96" fmla="*/ 764217 w 5731815"/>
                <a:gd name="connsiteY96" fmla="*/ 961387 h 5895657"/>
                <a:gd name="connsiteX97" fmla="*/ 940259 w 5731815"/>
                <a:gd name="connsiteY97" fmla="*/ 781930 h 5895657"/>
                <a:gd name="connsiteX98" fmla="*/ 994951 w 5731815"/>
                <a:gd name="connsiteY98" fmla="*/ 776802 h 5895657"/>
                <a:gd name="connsiteX99" fmla="*/ 1261577 w 5731815"/>
                <a:gd name="connsiteY99" fmla="*/ 954550 h 5895657"/>
                <a:gd name="connsiteX100" fmla="*/ 1335070 w 5731815"/>
                <a:gd name="connsiteY100" fmla="*/ 1031461 h 5895657"/>
                <a:gd name="connsiteX101" fmla="*/ 1398307 w 5731815"/>
                <a:gd name="connsiteY101" fmla="*/ 1040007 h 5895657"/>
                <a:gd name="connsiteX102" fmla="*/ 1721335 w 5731815"/>
                <a:gd name="connsiteY102" fmla="*/ 817820 h 5895657"/>
                <a:gd name="connsiteX103" fmla="*/ 1738423 w 5731815"/>
                <a:gd name="connsiteY103" fmla="*/ 775093 h 5895657"/>
                <a:gd name="connsiteX104" fmla="*/ 1630750 w 5731815"/>
                <a:gd name="connsiteY104" fmla="*/ 423009 h 5895657"/>
                <a:gd name="connsiteX105" fmla="*/ 1704242 w 5731815"/>
                <a:gd name="connsiteY105" fmla="*/ 272606 h 5895657"/>
                <a:gd name="connsiteX106" fmla="*/ 1916174 w 5731815"/>
                <a:gd name="connsiteY106" fmla="*/ 183733 h 5895657"/>
                <a:gd name="connsiteX107" fmla="*/ 1972575 w 5731815"/>
                <a:gd name="connsiteY107" fmla="*/ 199113 h 5895657"/>
                <a:gd name="connsiteX108" fmla="*/ 2148617 w 5731815"/>
                <a:gd name="connsiteY108" fmla="*/ 462321 h 5895657"/>
                <a:gd name="connsiteX109" fmla="*/ 2189638 w 5731815"/>
                <a:gd name="connsiteY109" fmla="*/ 569995 h 5895657"/>
                <a:gd name="connsiteX110" fmla="*/ 2237492 w 5731815"/>
                <a:gd name="connsiteY110" fmla="*/ 597342 h 5895657"/>
                <a:gd name="connsiteX111" fmla="*/ 2625466 w 5731815"/>
                <a:gd name="connsiteY111" fmla="*/ 515303 h 5895657"/>
                <a:gd name="connsiteX112" fmla="*/ 2656228 w 5731815"/>
                <a:gd name="connsiteY112" fmla="*/ 475995 h 5895657"/>
                <a:gd name="connsiteX113" fmla="*/ 2705795 w 5731815"/>
                <a:gd name="connsiteY113" fmla="*/ 36748 h 5895657"/>
                <a:gd name="connsiteX114" fmla="*/ 2736558 w 5731815"/>
                <a:gd name="connsiteY114" fmla="*/ 7692 h 5895657"/>
                <a:gd name="connsiteX115" fmla="*/ 2900635 w 5731815"/>
                <a:gd name="connsiteY115" fmla="*/ 0 h 589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731815" h="5895657">
                  <a:moveTo>
                    <a:pt x="2900635" y="0"/>
                  </a:moveTo>
                  <a:lnTo>
                    <a:pt x="2939708" y="611"/>
                  </a:lnTo>
                  <a:lnTo>
                    <a:pt x="2939708" y="1068227"/>
                  </a:lnTo>
                  <a:lnTo>
                    <a:pt x="2919437" y="1067354"/>
                  </a:lnTo>
                  <a:cubicBezTo>
                    <a:pt x="1893958" y="1074191"/>
                    <a:pt x="1054770" y="1891157"/>
                    <a:pt x="1061610" y="2959366"/>
                  </a:cubicBezTo>
                  <a:cubicBezTo>
                    <a:pt x="1070152" y="3983135"/>
                    <a:pt x="1885412" y="4810356"/>
                    <a:pt x="2950199" y="4818902"/>
                  </a:cubicBezTo>
                  <a:cubicBezTo>
                    <a:pt x="3780626" y="4805015"/>
                    <a:pt x="4493709" y="4273241"/>
                    <a:pt x="4729170" y="3499518"/>
                  </a:cubicBezTo>
                  <a:lnTo>
                    <a:pt x="4747685" y="3425483"/>
                  </a:lnTo>
                  <a:lnTo>
                    <a:pt x="5338746" y="3425483"/>
                  </a:lnTo>
                  <a:lnTo>
                    <a:pt x="5303677" y="3583197"/>
                  </a:lnTo>
                  <a:cubicBezTo>
                    <a:pt x="5295131" y="3613963"/>
                    <a:pt x="5305386" y="3629345"/>
                    <a:pt x="5334442" y="3636182"/>
                  </a:cubicBezTo>
                  <a:cubicBezTo>
                    <a:pt x="5481428" y="3672072"/>
                    <a:pt x="5589105" y="3778040"/>
                    <a:pt x="5717289" y="3848114"/>
                  </a:cubicBezTo>
                  <a:cubicBezTo>
                    <a:pt x="5734381" y="3858369"/>
                    <a:pt x="5734381" y="3872043"/>
                    <a:pt x="5727544" y="3889135"/>
                  </a:cubicBezTo>
                  <a:cubicBezTo>
                    <a:pt x="5693360" y="3989972"/>
                    <a:pt x="5652342" y="4089103"/>
                    <a:pt x="5609612" y="4186524"/>
                  </a:cubicBezTo>
                  <a:cubicBezTo>
                    <a:pt x="5601066" y="4205322"/>
                    <a:pt x="5589105" y="4212159"/>
                    <a:pt x="5568594" y="4207032"/>
                  </a:cubicBezTo>
                  <a:cubicBezTo>
                    <a:pt x="5459208" y="4184815"/>
                    <a:pt x="5348116" y="4164305"/>
                    <a:pt x="5238730" y="4140376"/>
                  </a:cubicBezTo>
                  <a:cubicBezTo>
                    <a:pt x="5204549" y="4131830"/>
                    <a:pt x="5173783" y="4111322"/>
                    <a:pt x="5143018" y="4094230"/>
                  </a:cubicBezTo>
                  <a:cubicBezTo>
                    <a:pt x="5120801" y="4082266"/>
                    <a:pt x="5108837" y="4083975"/>
                    <a:pt x="5095163" y="4107904"/>
                  </a:cubicBezTo>
                  <a:cubicBezTo>
                    <a:pt x="5031926" y="4224124"/>
                    <a:pt x="4961852" y="4336928"/>
                    <a:pt x="4879813" y="4441183"/>
                  </a:cubicBezTo>
                  <a:cubicBezTo>
                    <a:pt x="4861012" y="4465112"/>
                    <a:pt x="4857593" y="4480495"/>
                    <a:pt x="4886650" y="4499293"/>
                  </a:cubicBezTo>
                  <a:cubicBezTo>
                    <a:pt x="4977234" y="4557406"/>
                    <a:pt x="5021670" y="4654824"/>
                    <a:pt x="5084908" y="4736863"/>
                  </a:cubicBezTo>
                  <a:cubicBezTo>
                    <a:pt x="5096872" y="4752246"/>
                    <a:pt x="5107128" y="4769338"/>
                    <a:pt x="5119092" y="4786430"/>
                  </a:cubicBezTo>
                  <a:cubicBezTo>
                    <a:pt x="5187457" y="4885558"/>
                    <a:pt x="5184039" y="4851377"/>
                    <a:pt x="5110546" y="4935125"/>
                  </a:cubicBezTo>
                  <a:cubicBezTo>
                    <a:pt x="5057564" y="4996653"/>
                    <a:pt x="4996032" y="5051344"/>
                    <a:pt x="4939632" y="5109454"/>
                  </a:cubicBezTo>
                  <a:cubicBezTo>
                    <a:pt x="4919121" y="5131674"/>
                    <a:pt x="4902033" y="5131674"/>
                    <a:pt x="4876394" y="5114582"/>
                  </a:cubicBezTo>
                  <a:cubicBezTo>
                    <a:pt x="4790937" y="5056472"/>
                    <a:pt x="4703771" y="4998362"/>
                    <a:pt x="4616605" y="4941958"/>
                  </a:cubicBezTo>
                  <a:cubicBezTo>
                    <a:pt x="4584133" y="4919742"/>
                    <a:pt x="4561913" y="4887267"/>
                    <a:pt x="4537988" y="4858214"/>
                  </a:cubicBezTo>
                  <a:cubicBezTo>
                    <a:pt x="4519186" y="4835994"/>
                    <a:pt x="4503803" y="4832575"/>
                    <a:pt x="4481584" y="4851377"/>
                  </a:cubicBezTo>
                  <a:cubicBezTo>
                    <a:pt x="4379035" y="4935125"/>
                    <a:pt x="4269652" y="5010326"/>
                    <a:pt x="4155141" y="5076982"/>
                  </a:cubicBezTo>
                  <a:cubicBezTo>
                    <a:pt x="4139759" y="5085528"/>
                    <a:pt x="4122666" y="5094074"/>
                    <a:pt x="4136340" y="5116291"/>
                  </a:cubicBezTo>
                  <a:cubicBezTo>
                    <a:pt x="4214961" y="5234223"/>
                    <a:pt x="4220088" y="5374371"/>
                    <a:pt x="4254269" y="5505974"/>
                  </a:cubicBezTo>
                  <a:cubicBezTo>
                    <a:pt x="4274779" y="5582885"/>
                    <a:pt x="4279907" y="5572630"/>
                    <a:pt x="4202996" y="5608523"/>
                  </a:cubicBezTo>
                  <a:cubicBezTo>
                    <a:pt x="4122666" y="5646122"/>
                    <a:pt x="4040628" y="5678597"/>
                    <a:pt x="3960298" y="5712778"/>
                  </a:cubicBezTo>
                  <a:cubicBezTo>
                    <a:pt x="3934660" y="5723033"/>
                    <a:pt x="3919281" y="5719615"/>
                    <a:pt x="3903898" y="5695689"/>
                  </a:cubicBezTo>
                  <a:cubicBezTo>
                    <a:pt x="3845788" y="5606814"/>
                    <a:pt x="3785969" y="5521357"/>
                    <a:pt x="3727856" y="5432481"/>
                  </a:cubicBezTo>
                  <a:cubicBezTo>
                    <a:pt x="3705639" y="5398300"/>
                    <a:pt x="3697093" y="5358988"/>
                    <a:pt x="3686838" y="5321389"/>
                  </a:cubicBezTo>
                  <a:cubicBezTo>
                    <a:pt x="3680001" y="5297460"/>
                    <a:pt x="3668037" y="5290623"/>
                    <a:pt x="3642399" y="5297460"/>
                  </a:cubicBezTo>
                  <a:cubicBezTo>
                    <a:pt x="3512505" y="5336769"/>
                    <a:pt x="3380903" y="5364116"/>
                    <a:pt x="3245882" y="5381208"/>
                  </a:cubicBezTo>
                  <a:cubicBezTo>
                    <a:pt x="3223662" y="5384627"/>
                    <a:pt x="3216826" y="5394879"/>
                    <a:pt x="3220244" y="5415389"/>
                  </a:cubicBezTo>
                  <a:cubicBezTo>
                    <a:pt x="3244173" y="5565793"/>
                    <a:pt x="3189479" y="5707650"/>
                    <a:pt x="3172390" y="5854639"/>
                  </a:cubicBezTo>
                  <a:cubicBezTo>
                    <a:pt x="3168971" y="5880274"/>
                    <a:pt x="3155297" y="5888820"/>
                    <a:pt x="3133078" y="5888820"/>
                  </a:cubicBezTo>
                  <a:cubicBezTo>
                    <a:pt x="3078387" y="5890529"/>
                    <a:pt x="3021986" y="5893948"/>
                    <a:pt x="2967291" y="5895657"/>
                  </a:cubicBezTo>
                  <a:cubicBezTo>
                    <a:pt x="2963873" y="5883692"/>
                    <a:pt x="2963873" y="5883692"/>
                    <a:pt x="2963873" y="5881983"/>
                  </a:cubicBezTo>
                  <a:cubicBezTo>
                    <a:pt x="2917728" y="5881983"/>
                    <a:pt x="2869870" y="5881983"/>
                    <a:pt x="2823724" y="5881983"/>
                  </a:cubicBezTo>
                  <a:cubicBezTo>
                    <a:pt x="2798086" y="5881983"/>
                    <a:pt x="2784416" y="5871728"/>
                    <a:pt x="2780997" y="5846093"/>
                  </a:cubicBezTo>
                  <a:cubicBezTo>
                    <a:pt x="2760487" y="5736707"/>
                    <a:pt x="2736558" y="5629030"/>
                    <a:pt x="2716051" y="5519647"/>
                  </a:cubicBezTo>
                  <a:cubicBezTo>
                    <a:pt x="2709214" y="5487172"/>
                    <a:pt x="2719469" y="5454701"/>
                    <a:pt x="2722888" y="5422226"/>
                  </a:cubicBezTo>
                  <a:cubicBezTo>
                    <a:pt x="2726306" y="5394879"/>
                    <a:pt x="2719469" y="5381208"/>
                    <a:pt x="2688703" y="5377790"/>
                  </a:cubicBezTo>
                  <a:cubicBezTo>
                    <a:pt x="2558810" y="5364116"/>
                    <a:pt x="2428914" y="5340187"/>
                    <a:pt x="2302439" y="5306006"/>
                  </a:cubicBezTo>
                  <a:cubicBezTo>
                    <a:pt x="2275091" y="5299169"/>
                    <a:pt x="2259712" y="5307715"/>
                    <a:pt x="2252875" y="5335060"/>
                  </a:cubicBezTo>
                  <a:cubicBezTo>
                    <a:pt x="2216982" y="5483754"/>
                    <a:pt x="2109308" y="5591431"/>
                    <a:pt x="2037522" y="5721324"/>
                  </a:cubicBezTo>
                  <a:cubicBezTo>
                    <a:pt x="2028979" y="5736707"/>
                    <a:pt x="2015305" y="5736707"/>
                    <a:pt x="1999922" y="5731579"/>
                  </a:cubicBezTo>
                  <a:cubicBezTo>
                    <a:pt x="1897376" y="5697398"/>
                    <a:pt x="1796536" y="5656377"/>
                    <a:pt x="1699115" y="5611941"/>
                  </a:cubicBezTo>
                  <a:cubicBezTo>
                    <a:pt x="1678604" y="5603395"/>
                    <a:pt x="1676895" y="5588012"/>
                    <a:pt x="1680314" y="5570920"/>
                  </a:cubicBezTo>
                  <a:cubicBezTo>
                    <a:pt x="1702533" y="5461538"/>
                    <a:pt x="1721335" y="5352152"/>
                    <a:pt x="1746969" y="5244478"/>
                  </a:cubicBezTo>
                  <a:cubicBezTo>
                    <a:pt x="1755515" y="5208585"/>
                    <a:pt x="1776026" y="5176110"/>
                    <a:pt x="1794827" y="5143638"/>
                  </a:cubicBezTo>
                  <a:cubicBezTo>
                    <a:pt x="1806792" y="5123128"/>
                    <a:pt x="1803373" y="5111163"/>
                    <a:pt x="1781153" y="5099199"/>
                  </a:cubicBezTo>
                  <a:cubicBezTo>
                    <a:pt x="1661512" y="5035961"/>
                    <a:pt x="1548711" y="4960759"/>
                    <a:pt x="1441038" y="4878721"/>
                  </a:cubicBezTo>
                  <a:cubicBezTo>
                    <a:pt x="1422236" y="4863341"/>
                    <a:pt x="1408563" y="4863341"/>
                    <a:pt x="1393180" y="4885558"/>
                  </a:cubicBezTo>
                  <a:cubicBezTo>
                    <a:pt x="1304304" y="5010326"/>
                    <a:pt x="1162446" y="5071855"/>
                    <a:pt x="1044518" y="5164149"/>
                  </a:cubicBezTo>
                  <a:cubicBezTo>
                    <a:pt x="1029135" y="5176110"/>
                    <a:pt x="1017170" y="5170985"/>
                    <a:pt x="1003497" y="5159021"/>
                  </a:cubicBezTo>
                  <a:cubicBezTo>
                    <a:pt x="923167" y="5088947"/>
                    <a:pt x="847965" y="5012036"/>
                    <a:pt x="774473" y="4936834"/>
                  </a:cubicBezTo>
                  <a:cubicBezTo>
                    <a:pt x="760802" y="4921451"/>
                    <a:pt x="759090" y="4909486"/>
                    <a:pt x="771054" y="4892394"/>
                  </a:cubicBezTo>
                  <a:cubicBezTo>
                    <a:pt x="832582" y="4800100"/>
                    <a:pt x="894114" y="4707810"/>
                    <a:pt x="957351" y="4615516"/>
                  </a:cubicBezTo>
                  <a:cubicBezTo>
                    <a:pt x="977859" y="4586459"/>
                    <a:pt x="1008624" y="4567658"/>
                    <a:pt x="1035972" y="4543732"/>
                  </a:cubicBezTo>
                  <a:cubicBezTo>
                    <a:pt x="1056482" y="4526640"/>
                    <a:pt x="1059901" y="4511257"/>
                    <a:pt x="1042808" y="4490750"/>
                  </a:cubicBezTo>
                  <a:cubicBezTo>
                    <a:pt x="959061" y="4386492"/>
                    <a:pt x="882150" y="4277106"/>
                    <a:pt x="815494" y="4159177"/>
                  </a:cubicBezTo>
                  <a:cubicBezTo>
                    <a:pt x="800111" y="4131830"/>
                    <a:pt x="784728" y="4136957"/>
                    <a:pt x="764217" y="4150631"/>
                  </a:cubicBezTo>
                  <a:cubicBezTo>
                    <a:pt x="634324" y="4230960"/>
                    <a:pt x="482211" y="4232670"/>
                    <a:pt x="340354" y="4271978"/>
                  </a:cubicBezTo>
                  <a:cubicBezTo>
                    <a:pt x="321552" y="4277106"/>
                    <a:pt x="311297" y="4266851"/>
                    <a:pt x="304464" y="4249762"/>
                  </a:cubicBezTo>
                  <a:cubicBezTo>
                    <a:pt x="258315" y="4154049"/>
                    <a:pt x="215588" y="4054919"/>
                    <a:pt x="177985" y="3955791"/>
                  </a:cubicBezTo>
                  <a:cubicBezTo>
                    <a:pt x="171148" y="3935281"/>
                    <a:pt x="176276" y="3923316"/>
                    <a:pt x="193368" y="3913061"/>
                  </a:cubicBezTo>
                  <a:cubicBezTo>
                    <a:pt x="285662" y="3851533"/>
                    <a:pt x="376247" y="3788295"/>
                    <a:pt x="471956" y="3728476"/>
                  </a:cubicBezTo>
                  <a:cubicBezTo>
                    <a:pt x="502722" y="3709675"/>
                    <a:pt x="540321" y="3701129"/>
                    <a:pt x="576214" y="3690874"/>
                  </a:cubicBezTo>
                  <a:cubicBezTo>
                    <a:pt x="598434" y="3684037"/>
                    <a:pt x="605268" y="3673782"/>
                    <a:pt x="598434" y="3649856"/>
                  </a:cubicBezTo>
                  <a:cubicBezTo>
                    <a:pt x="559122" y="3518250"/>
                    <a:pt x="531778" y="3384939"/>
                    <a:pt x="512977" y="3249918"/>
                  </a:cubicBezTo>
                  <a:cubicBezTo>
                    <a:pt x="509559" y="3227698"/>
                    <a:pt x="499303" y="3220861"/>
                    <a:pt x="477084" y="3224280"/>
                  </a:cubicBezTo>
                  <a:cubicBezTo>
                    <a:pt x="324971" y="3249918"/>
                    <a:pt x="181404" y="3191808"/>
                    <a:pt x="34418" y="3174716"/>
                  </a:cubicBezTo>
                  <a:cubicBezTo>
                    <a:pt x="15617" y="3173007"/>
                    <a:pt x="8784" y="3161042"/>
                    <a:pt x="7071" y="3142241"/>
                  </a:cubicBezTo>
                  <a:cubicBezTo>
                    <a:pt x="-3181" y="3034567"/>
                    <a:pt x="238" y="2926891"/>
                    <a:pt x="1947" y="2817508"/>
                  </a:cubicBezTo>
                  <a:cubicBezTo>
                    <a:pt x="1947" y="2796997"/>
                    <a:pt x="15617" y="2788451"/>
                    <a:pt x="34418" y="2785033"/>
                  </a:cubicBezTo>
                  <a:cubicBezTo>
                    <a:pt x="145514" y="2762813"/>
                    <a:pt x="254896" y="2740597"/>
                    <a:pt x="365992" y="2718377"/>
                  </a:cubicBezTo>
                  <a:cubicBezTo>
                    <a:pt x="398463" y="2711540"/>
                    <a:pt x="430938" y="2721795"/>
                    <a:pt x="463410" y="2725214"/>
                  </a:cubicBezTo>
                  <a:cubicBezTo>
                    <a:pt x="490757" y="2728633"/>
                    <a:pt x="504431" y="2718377"/>
                    <a:pt x="507849" y="2689321"/>
                  </a:cubicBezTo>
                  <a:cubicBezTo>
                    <a:pt x="521523" y="2561136"/>
                    <a:pt x="545449" y="2432952"/>
                    <a:pt x="577924" y="2308184"/>
                  </a:cubicBezTo>
                  <a:cubicBezTo>
                    <a:pt x="586470" y="2275712"/>
                    <a:pt x="574505" y="2260329"/>
                    <a:pt x="543739" y="2253492"/>
                  </a:cubicBezTo>
                  <a:cubicBezTo>
                    <a:pt x="398463" y="2215893"/>
                    <a:pt x="289081" y="2109925"/>
                    <a:pt x="162606" y="2039851"/>
                  </a:cubicBezTo>
                  <a:cubicBezTo>
                    <a:pt x="148929" y="2033014"/>
                    <a:pt x="148929" y="2021050"/>
                    <a:pt x="152347" y="2007376"/>
                  </a:cubicBezTo>
                  <a:cubicBezTo>
                    <a:pt x="186531" y="1903121"/>
                    <a:pt x="229258" y="1802281"/>
                    <a:pt x="273698" y="1701441"/>
                  </a:cubicBezTo>
                  <a:cubicBezTo>
                    <a:pt x="282244" y="1682643"/>
                    <a:pt x="295917" y="1679225"/>
                    <a:pt x="311297" y="1684352"/>
                  </a:cubicBezTo>
                  <a:cubicBezTo>
                    <a:pt x="454867" y="1721952"/>
                    <a:pt x="608689" y="1718533"/>
                    <a:pt x="742001" y="1798863"/>
                  </a:cubicBezTo>
                  <a:cubicBezTo>
                    <a:pt x="764217" y="1812536"/>
                    <a:pt x="774473" y="1803990"/>
                    <a:pt x="784728" y="1785189"/>
                  </a:cubicBezTo>
                  <a:cubicBezTo>
                    <a:pt x="847965" y="1667260"/>
                    <a:pt x="921458" y="1554456"/>
                    <a:pt x="1001787" y="1448491"/>
                  </a:cubicBezTo>
                  <a:cubicBezTo>
                    <a:pt x="1012043" y="1434818"/>
                    <a:pt x="1029135" y="1419435"/>
                    <a:pt x="1003497" y="1402343"/>
                  </a:cubicBezTo>
                  <a:cubicBezTo>
                    <a:pt x="906078" y="1339105"/>
                    <a:pt x="856511" y="1238269"/>
                    <a:pt x="789856" y="1149393"/>
                  </a:cubicBezTo>
                  <a:cubicBezTo>
                    <a:pt x="777891" y="1134010"/>
                    <a:pt x="769348" y="1118627"/>
                    <a:pt x="757384" y="1103245"/>
                  </a:cubicBezTo>
                  <a:cubicBezTo>
                    <a:pt x="704398" y="1028043"/>
                    <a:pt x="702689" y="1026333"/>
                    <a:pt x="764217" y="961387"/>
                  </a:cubicBezTo>
                  <a:cubicBezTo>
                    <a:pt x="822331" y="899859"/>
                    <a:pt x="882150" y="841749"/>
                    <a:pt x="940259" y="781930"/>
                  </a:cubicBezTo>
                  <a:cubicBezTo>
                    <a:pt x="959061" y="763129"/>
                    <a:pt x="974443" y="761419"/>
                    <a:pt x="994951" y="776802"/>
                  </a:cubicBezTo>
                  <a:cubicBezTo>
                    <a:pt x="1083826" y="836621"/>
                    <a:pt x="1172702" y="894731"/>
                    <a:pt x="1261577" y="954550"/>
                  </a:cubicBezTo>
                  <a:cubicBezTo>
                    <a:pt x="1292340" y="975061"/>
                    <a:pt x="1312850" y="1004117"/>
                    <a:pt x="1335070" y="1031461"/>
                  </a:cubicBezTo>
                  <a:cubicBezTo>
                    <a:pt x="1353871" y="1057099"/>
                    <a:pt x="1370960" y="1062227"/>
                    <a:pt x="1398307" y="1040007"/>
                  </a:cubicBezTo>
                  <a:cubicBezTo>
                    <a:pt x="1499147" y="956259"/>
                    <a:pt x="1608530" y="882767"/>
                    <a:pt x="1721335" y="817820"/>
                  </a:cubicBezTo>
                  <a:cubicBezTo>
                    <a:pt x="1738423" y="807565"/>
                    <a:pt x="1753806" y="797310"/>
                    <a:pt x="1738423" y="775093"/>
                  </a:cubicBezTo>
                  <a:cubicBezTo>
                    <a:pt x="1664931" y="669125"/>
                    <a:pt x="1659806" y="542651"/>
                    <a:pt x="1630750" y="423009"/>
                  </a:cubicBezTo>
                  <a:cubicBezTo>
                    <a:pt x="1605112" y="318754"/>
                    <a:pt x="1608530" y="320464"/>
                    <a:pt x="1704242" y="272606"/>
                  </a:cubicBezTo>
                  <a:cubicBezTo>
                    <a:pt x="1772607" y="238425"/>
                    <a:pt x="1846100" y="212787"/>
                    <a:pt x="1916174" y="183733"/>
                  </a:cubicBezTo>
                  <a:cubicBezTo>
                    <a:pt x="1941812" y="173478"/>
                    <a:pt x="1957195" y="175187"/>
                    <a:pt x="1972575" y="199113"/>
                  </a:cubicBezTo>
                  <a:cubicBezTo>
                    <a:pt x="2030688" y="287989"/>
                    <a:pt x="2088798" y="375155"/>
                    <a:pt x="2148617" y="462321"/>
                  </a:cubicBezTo>
                  <a:cubicBezTo>
                    <a:pt x="2170836" y="494793"/>
                    <a:pt x="2177673" y="532395"/>
                    <a:pt x="2189638" y="569995"/>
                  </a:cubicBezTo>
                  <a:cubicBezTo>
                    <a:pt x="2198180" y="597342"/>
                    <a:pt x="2210145" y="605888"/>
                    <a:pt x="2237492" y="597342"/>
                  </a:cubicBezTo>
                  <a:cubicBezTo>
                    <a:pt x="2363967" y="559743"/>
                    <a:pt x="2493861" y="532395"/>
                    <a:pt x="2625466" y="515303"/>
                  </a:cubicBezTo>
                  <a:cubicBezTo>
                    <a:pt x="2651101" y="511885"/>
                    <a:pt x="2659647" y="501630"/>
                    <a:pt x="2656228" y="475995"/>
                  </a:cubicBezTo>
                  <a:cubicBezTo>
                    <a:pt x="2634012" y="325591"/>
                    <a:pt x="2688703" y="183733"/>
                    <a:pt x="2705795" y="36748"/>
                  </a:cubicBezTo>
                  <a:cubicBezTo>
                    <a:pt x="2707505" y="19656"/>
                    <a:pt x="2717760" y="9401"/>
                    <a:pt x="2736558" y="7692"/>
                  </a:cubicBezTo>
                  <a:cubicBezTo>
                    <a:pt x="2791251" y="1709"/>
                    <a:pt x="2845943" y="0"/>
                    <a:pt x="2900635" y="0"/>
                  </a:cubicBezTo>
                  <a:close/>
                </a:path>
              </a:pathLst>
            </a:custGeom>
            <a:solidFill>
              <a:schemeClr val="bg1"/>
            </a:solidFill>
            <a:ln w="515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B58C613A-08EF-4669-BD65-FDD56CEFBE29}"/>
                </a:ext>
              </a:extLst>
            </p:cNvPr>
            <p:cNvSpPr/>
            <p:nvPr/>
          </p:nvSpPr>
          <p:spPr>
            <a:xfrm>
              <a:off x="1201615" y="5977544"/>
              <a:ext cx="845489" cy="843861"/>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bg1"/>
            </a:solidFill>
            <a:ln w="12700" cap="flat">
              <a:noFill/>
              <a:prstDash val="solid"/>
              <a:miter/>
            </a:ln>
          </p:spPr>
          <p:txBody>
            <a:bodyPr rtlCol="0" anchor="ctr"/>
            <a:lstStyle/>
            <a:p>
              <a:endParaRPr lang="en-US" dirty="0"/>
            </a:p>
          </p:txBody>
        </p:sp>
      </p:grpSp>
      <p:sp>
        <p:nvSpPr>
          <p:cNvPr id="28" name="Rectangle 27">
            <a:extLst>
              <a:ext uri="{FF2B5EF4-FFF2-40B4-BE49-F238E27FC236}">
                <a16:creationId xmlns:a16="http://schemas.microsoft.com/office/drawing/2014/main" id="{E0EFFB30-A160-4211-8E55-E91CF2EEC5C1}"/>
              </a:ext>
            </a:extLst>
          </p:cNvPr>
          <p:cNvSpPr/>
          <p:nvPr/>
        </p:nvSpPr>
        <p:spPr>
          <a:xfrm>
            <a:off x="438593" y="-78320"/>
            <a:ext cx="274320" cy="806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453259C-53AF-4B92-A063-551B86BBFEAA}"/>
              </a:ext>
            </a:extLst>
          </p:cNvPr>
          <p:cNvSpPr/>
          <p:nvPr/>
        </p:nvSpPr>
        <p:spPr>
          <a:xfrm>
            <a:off x="347153" y="2065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E24DE2F-EF95-4D1B-982B-694A7101623F}"/>
              </a:ext>
            </a:extLst>
          </p:cNvPr>
          <p:cNvGrpSpPr/>
          <p:nvPr/>
        </p:nvGrpSpPr>
        <p:grpSpPr>
          <a:xfrm>
            <a:off x="-307861" y="628335"/>
            <a:ext cx="2300512" cy="1658160"/>
            <a:chOff x="2" y="491130"/>
            <a:chExt cx="2300512" cy="1658160"/>
          </a:xfrm>
        </p:grpSpPr>
        <p:sp>
          <p:nvSpPr>
            <p:cNvPr id="26" name="Rectangle 25">
              <a:extLst>
                <a:ext uri="{FF2B5EF4-FFF2-40B4-BE49-F238E27FC236}">
                  <a16:creationId xmlns:a16="http://schemas.microsoft.com/office/drawing/2014/main" id="{FCF1ACE8-C541-4C9F-BF36-E4A177C88D7C}"/>
                </a:ext>
              </a:extLst>
            </p:cNvPr>
            <p:cNvSpPr/>
            <p:nvPr/>
          </p:nvSpPr>
          <p:spPr>
            <a:xfrm>
              <a:off x="2" y="590550"/>
              <a:ext cx="160972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8AA0CE-12BB-4474-9226-04D727757709}"/>
                </a:ext>
              </a:extLst>
            </p:cNvPr>
            <p:cNvSpPr/>
            <p:nvPr/>
          </p:nvSpPr>
          <p:spPr>
            <a:xfrm>
              <a:off x="1935253" y="1162049"/>
              <a:ext cx="274320" cy="98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Block Arc 29">
              <a:extLst>
                <a:ext uri="{FF2B5EF4-FFF2-40B4-BE49-F238E27FC236}">
                  <a16:creationId xmlns:a16="http://schemas.microsoft.com/office/drawing/2014/main" id="{36D23E0E-ACBE-41A0-8BBC-638DF0620A05}"/>
                </a:ext>
              </a:extLst>
            </p:cNvPr>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Rounded Corners 31">
              <a:extLst>
                <a:ext uri="{FF2B5EF4-FFF2-40B4-BE49-F238E27FC236}">
                  <a16:creationId xmlns:a16="http://schemas.microsoft.com/office/drawing/2014/main" id="{6060AD60-4AA0-4914-8719-383BECD61096}"/>
                </a:ext>
              </a:extLst>
            </p:cNvPr>
            <p:cNvSpPr/>
            <p:nvPr/>
          </p:nvSpPr>
          <p:spPr>
            <a:xfrm>
              <a:off x="1843314" y="12480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9FD6AEC-A2F3-4D68-912B-FA75682DB3CC}"/>
                </a:ext>
              </a:extLst>
            </p:cNvPr>
            <p:cNvSpPr/>
            <p:nvPr/>
          </p:nvSpPr>
          <p:spPr>
            <a:xfrm>
              <a:off x="139290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2B3F2DEB-2A68-4124-9779-9F76084F904D}"/>
              </a:ext>
            </a:extLst>
          </p:cNvPr>
          <p:cNvSpPr txBox="1"/>
          <p:nvPr/>
        </p:nvSpPr>
        <p:spPr>
          <a:xfrm>
            <a:off x="1159789" y="2816691"/>
            <a:ext cx="3130077" cy="1384995"/>
          </a:xfrm>
          <a:prstGeom prst="rect">
            <a:avLst/>
          </a:prstGeom>
          <a:noFill/>
        </p:spPr>
        <p:txBody>
          <a:bodyPr wrap="square" rtlCol="0">
            <a:spAutoFit/>
          </a:bodyPr>
          <a:lstStyle/>
          <a:p>
            <a:r>
              <a:rPr lang="en-US" altLang="ko-KR" sz="2800" b="1" dirty="0">
                <a:solidFill>
                  <a:schemeClr val="bg1"/>
                </a:solidFill>
                <a:latin typeface="+mj-lt"/>
                <a:cs typeface="Arial" pitchFamily="34" charset="0"/>
              </a:rPr>
              <a:t>Alpha-beta</a:t>
            </a:r>
          </a:p>
          <a:p>
            <a:r>
              <a:rPr lang="en-US" altLang="ko-KR" sz="2800" b="1" dirty="0">
                <a:solidFill>
                  <a:schemeClr val="bg1"/>
                </a:solidFill>
                <a:latin typeface="+mj-lt"/>
                <a:cs typeface="Arial" pitchFamily="34" charset="0"/>
              </a:rPr>
              <a:t>pruning</a:t>
            </a:r>
          </a:p>
          <a:p>
            <a:r>
              <a:rPr lang="en-US" altLang="ko-KR" sz="2800" b="1" dirty="0">
                <a:solidFill>
                  <a:schemeClr val="bg1"/>
                </a:solidFill>
                <a:latin typeface="+mj-lt"/>
                <a:cs typeface="Arial" pitchFamily="34" charset="0"/>
              </a:rPr>
              <a:t>Trace</a:t>
            </a:r>
            <a:endParaRPr lang="ko-KR" altLang="en-US" sz="2800" b="1" dirty="0">
              <a:solidFill>
                <a:schemeClr val="bg1"/>
              </a:solidFill>
              <a:latin typeface="+mj-lt"/>
              <a:cs typeface="Arial" pitchFamily="34" charset="0"/>
            </a:endParaRPr>
          </a:p>
        </p:txBody>
      </p:sp>
      <p:pic>
        <p:nvPicPr>
          <p:cNvPr id="34" name="Content Placeholder 3">
            <a:extLst>
              <a:ext uri="{FF2B5EF4-FFF2-40B4-BE49-F238E27FC236}">
                <a16:creationId xmlns:a16="http://schemas.microsoft.com/office/drawing/2014/main" id="{7BB4E01E-90CF-41DD-BAD6-F04F32C1479E}"/>
              </a:ext>
            </a:extLst>
          </p:cNvPr>
          <p:cNvPicPr>
            <a:picLocks noChangeAspect="1"/>
          </p:cNvPicPr>
          <p:nvPr/>
        </p:nvPicPr>
        <p:blipFill rotWithShape="1">
          <a:blip r:embed="rId3"/>
          <a:srcRect l="20456" t="8124" r="21783" b="6505"/>
          <a:stretch/>
        </p:blipFill>
        <p:spPr>
          <a:xfrm>
            <a:off x="3716923" y="389462"/>
            <a:ext cx="7297444" cy="6066853"/>
          </a:xfrm>
          <a:prstGeom prst="rect">
            <a:avLst/>
          </a:prstGeom>
        </p:spPr>
      </p:pic>
    </p:spTree>
    <p:extLst>
      <p:ext uri="{BB962C8B-B14F-4D97-AF65-F5344CB8AC3E}">
        <p14:creationId xmlns:p14="http://schemas.microsoft.com/office/powerpoint/2010/main" val="33861778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9307589-8642-45FE-A6F5-6197F3050F67}"/>
              </a:ext>
            </a:extLst>
          </p:cNvPr>
          <p:cNvSpPr/>
          <p:nvPr/>
        </p:nvSpPr>
        <p:spPr>
          <a:xfrm>
            <a:off x="-78115" y="-55140"/>
            <a:ext cx="12342103" cy="6965982"/>
          </a:xfrm>
          <a:prstGeom prst="rect">
            <a:avLst/>
          </a:prstGeom>
          <a:solidFill>
            <a:schemeClr val="bg1">
              <a:lumMod val="9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43981" y="463573"/>
            <a:ext cx="11573197" cy="724247"/>
          </a:xfrm>
          <a:prstGeom prst="rect">
            <a:avLst/>
          </a:prstGeom>
        </p:spPr>
        <p:txBody>
          <a:bodyPr/>
          <a:lstStyle/>
          <a:p>
            <a:r>
              <a:rPr lang="en-US" dirty="0"/>
              <a:t>Results</a:t>
            </a:r>
          </a:p>
        </p:txBody>
      </p:sp>
      <p:pic>
        <p:nvPicPr>
          <p:cNvPr id="21" name="Picture 20">
            <a:extLst>
              <a:ext uri="{FF2B5EF4-FFF2-40B4-BE49-F238E27FC236}">
                <a16:creationId xmlns:a16="http://schemas.microsoft.com/office/drawing/2014/main" id="{B97AC8A1-38C5-488B-BCA7-A96F370B683E}"/>
              </a:ext>
            </a:extLst>
          </p:cNvPr>
          <p:cNvPicPr>
            <a:picLocks noChangeAspect="1"/>
          </p:cNvPicPr>
          <p:nvPr/>
        </p:nvPicPr>
        <p:blipFill rotWithShape="1">
          <a:blip r:embed="rId2"/>
          <a:srcRect l="16017" t="9179" r="19234" b="19599"/>
          <a:stretch/>
        </p:blipFill>
        <p:spPr>
          <a:xfrm>
            <a:off x="190043" y="1984898"/>
            <a:ext cx="5740537" cy="3551915"/>
          </a:xfrm>
          <a:prstGeom prst="rect">
            <a:avLst/>
          </a:prstGeom>
        </p:spPr>
      </p:pic>
      <p:pic>
        <p:nvPicPr>
          <p:cNvPr id="22" name="Picture 21">
            <a:extLst>
              <a:ext uri="{FF2B5EF4-FFF2-40B4-BE49-F238E27FC236}">
                <a16:creationId xmlns:a16="http://schemas.microsoft.com/office/drawing/2014/main" id="{397F0CAD-8D1D-4FBB-A783-C92AC231F88F}"/>
              </a:ext>
            </a:extLst>
          </p:cNvPr>
          <p:cNvPicPr>
            <a:picLocks noChangeAspect="1"/>
          </p:cNvPicPr>
          <p:nvPr/>
        </p:nvPicPr>
        <p:blipFill rotWithShape="1">
          <a:blip r:embed="rId3"/>
          <a:srcRect l="16734" t="8777" r="19384" b="23752"/>
          <a:stretch/>
        </p:blipFill>
        <p:spPr>
          <a:xfrm>
            <a:off x="6047935" y="1984897"/>
            <a:ext cx="5978645" cy="3551914"/>
          </a:xfrm>
          <a:prstGeom prst="rect">
            <a:avLst/>
          </a:prstGeom>
        </p:spPr>
      </p:pic>
    </p:spTree>
    <p:extLst>
      <p:ext uri="{BB962C8B-B14F-4D97-AF65-F5344CB8AC3E}">
        <p14:creationId xmlns:p14="http://schemas.microsoft.com/office/powerpoint/2010/main" val="98180972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8BA6F61-F336-4CCE-A336-793EE203013B}"/>
              </a:ext>
            </a:extLst>
          </p:cNvPr>
          <p:cNvSpPr>
            <a:spLocks noGrp="1"/>
          </p:cNvSpPr>
          <p:nvPr>
            <p:ph type="pic" sz="quarter" idx="41"/>
          </p:nvPr>
        </p:nvSpPr>
        <p:spPr>
          <a:xfrm>
            <a:off x="5173644" y="0"/>
            <a:ext cx="7018355" cy="6858000"/>
          </a:xfrm>
          <a:solidFill>
            <a:schemeClr val="accent6"/>
          </a:solidFill>
        </p:spPr>
      </p:sp>
      <p:sp>
        <p:nvSpPr>
          <p:cNvPr id="94" name="Frame 93">
            <a:extLst>
              <a:ext uri="{FF2B5EF4-FFF2-40B4-BE49-F238E27FC236}">
                <a16:creationId xmlns:a16="http://schemas.microsoft.com/office/drawing/2014/main" id="{6532D564-CBB0-4CB7-87C6-F325D5646487}"/>
              </a:ext>
            </a:extLst>
          </p:cNvPr>
          <p:cNvSpPr/>
          <p:nvPr/>
        </p:nvSpPr>
        <p:spPr>
          <a:xfrm>
            <a:off x="5668108" y="334108"/>
            <a:ext cx="6189784" cy="6189784"/>
          </a:xfrm>
          <a:prstGeom prst="frame">
            <a:avLst>
              <a:gd name="adj1" fmla="val 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2EC8A497-A56A-4D37-A1CF-0AE543A464E8}"/>
              </a:ext>
            </a:extLst>
          </p:cNvPr>
          <p:cNvSpPr txBox="1"/>
          <p:nvPr/>
        </p:nvSpPr>
        <p:spPr>
          <a:xfrm>
            <a:off x="334108" y="636001"/>
            <a:ext cx="4359430" cy="1200329"/>
          </a:xfrm>
          <a:prstGeom prst="rect">
            <a:avLst/>
          </a:prstGeom>
          <a:noFill/>
        </p:spPr>
        <p:txBody>
          <a:bodyPr wrap="square" rtlCol="0">
            <a:spAutoFit/>
          </a:bodyPr>
          <a:lstStyle/>
          <a:p>
            <a:r>
              <a:rPr lang="en-US" sz="3600" b="1" dirty="0"/>
              <a:t>MCTS Algorithm explanation</a:t>
            </a:r>
            <a:endParaRPr lang="ko-KR" altLang="en-US" sz="3600" b="1" dirty="0">
              <a:solidFill>
                <a:schemeClr val="tx1">
                  <a:lumMod val="75000"/>
                  <a:lumOff val="25000"/>
                </a:schemeClr>
              </a:solidFill>
              <a:cs typeface="Arial" pitchFamily="34" charset="0"/>
            </a:endParaRPr>
          </a:p>
        </p:txBody>
      </p:sp>
      <p:sp>
        <p:nvSpPr>
          <p:cNvPr id="100" name="TextBox 99">
            <a:extLst>
              <a:ext uri="{FF2B5EF4-FFF2-40B4-BE49-F238E27FC236}">
                <a16:creationId xmlns:a16="http://schemas.microsoft.com/office/drawing/2014/main" id="{81B96332-4E6E-44F1-8C2E-85C612B8FD30}"/>
              </a:ext>
            </a:extLst>
          </p:cNvPr>
          <p:cNvSpPr txBox="1"/>
          <p:nvPr/>
        </p:nvSpPr>
        <p:spPr>
          <a:xfrm>
            <a:off x="334108" y="2144320"/>
            <a:ext cx="4272053" cy="2677656"/>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Monte Carlo algorithm is a tree search algorithm that starts from any state and tries to improve it by producing, its successors and choose the one that is more optimal than the current node and the other successors. </a:t>
            </a:r>
          </a:p>
          <a:p>
            <a:r>
              <a:rPr lang="en-US" altLang="ko-KR" sz="1400" dirty="0">
                <a:solidFill>
                  <a:schemeClr val="tx1">
                    <a:lumMod val="75000"/>
                    <a:lumOff val="25000"/>
                  </a:schemeClr>
                </a:solidFill>
                <a:cs typeface="Arial" pitchFamily="34" charset="0"/>
              </a:rPr>
              <a:t>It becomes useful as it continues to evaluate other alternatives periodically during the learning phase by executing them, instead of the current perceived optimal strategy. The process of Monte Carlo Tree Search can be broken down into four distinct steps: selection, expansion, simulation, and backpropagation.</a:t>
            </a:r>
          </a:p>
        </p:txBody>
      </p:sp>
      <p:pic>
        <p:nvPicPr>
          <p:cNvPr id="55" name="Picture 1" descr="A close up of a device&#10;&#10;Description automatically generated">
            <a:extLst>
              <a:ext uri="{FF2B5EF4-FFF2-40B4-BE49-F238E27FC236}">
                <a16:creationId xmlns:a16="http://schemas.microsoft.com/office/drawing/2014/main" id="{201FB9C6-023C-46CB-BC84-4C9E118D9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299" y="1743577"/>
            <a:ext cx="6163778" cy="34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664678"/>
      </p:ext>
    </p:extLst>
  </p:cSld>
  <p:clrMapOvr>
    <a:masterClrMapping/>
  </p:clrMapOvr>
  <p:transition spd="med">
    <p:pull/>
  </p:transition>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3801</TotalTime>
  <Words>479</Words>
  <Application>Microsoft Office PowerPoint</Application>
  <PresentationFormat>Widescreen</PresentationFormat>
  <Paragraphs>57</Paragraphs>
  <Slides>12</Slides>
  <Notes>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Aharoni</vt:lpstr>
      <vt:lpstr>Arial</vt:lpstr>
      <vt:lpstr>Calibri</vt:lpstr>
      <vt:lpstr>Calibri Light</vt:lpstr>
      <vt:lpstr>Colonna MT</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GHADEER ..</cp:lastModifiedBy>
  <cp:revision>138</cp:revision>
  <dcterms:created xsi:type="dcterms:W3CDTF">2019-01-14T06:35:35Z</dcterms:created>
  <dcterms:modified xsi:type="dcterms:W3CDTF">2020-03-19T18:45:52Z</dcterms:modified>
</cp:coreProperties>
</file>